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6" r:id="rId4"/>
  </p:sldMasterIdLst>
  <p:notesMasterIdLst>
    <p:notesMasterId r:id="rId6"/>
  </p:notesMasterIdLst>
  <p:sldIdLst>
    <p:sldId id="256" r:id="rId5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7"/>
      <p:bold r:id="rId8"/>
      <p:italic r:id="rId9"/>
      <p:boldItalic r:id="rId10"/>
    </p:embeddedFont>
    <p:embeddedFont>
      <p:font typeface="Calibri Light" panose="020F0302020204030204" pitchFamily="34" charset="0"/>
      <p:regular r:id="rId11"/>
      <p:italic r:id="rId12"/>
    </p:embeddedFont>
    <p:embeddedFont>
      <p:font typeface="Ciutadella" pitchFamily="2" charset="77"/>
      <p:regular r:id="rId13"/>
      <p:bold r:id="rId14"/>
      <p:italic r:id="rId15"/>
      <p:boldItalic r:id="rId16"/>
    </p:embeddedFont>
    <p:embeddedFont>
      <p:font typeface="Ciutadella Bold" pitchFamily="2" charset="77"/>
      <p:bold r:id="rId17"/>
    </p:embeddedFont>
    <p:embeddedFont>
      <p:font typeface="Montserrat" pitchFamily="2" charset="77"/>
      <p:regular r:id="rId18"/>
      <p:bold r:id="rId19"/>
      <p:italic r:id="rId20"/>
      <p:boldItalic r:id="rId21"/>
    </p:embeddedFont>
    <p:embeddedFont>
      <p:font typeface="Roboto" panose="02000000000000000000" pitchFamily="2" charset="0"/>
      <p:regular r:id="rId22"/>
      <p:bold r:id="rId23"/>
      <p:italic r:id="rId24"/>
      <p:boldItalic r:id="rId2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rne O’Donoghue" initials="AO" lastIdx="1" clrIdx="0">
    <p:extLst>
      <p:ext uri="{19B8F6BF-5375-455C-9EA6-DF929625EA0E}">
        <p15:presenceInfo xmlns:p15="http://schemas.microsoft.com/office/powerpoint/2012/main" userId="Arne O’Donoghue" providerId="None"/>
      </p:ext>
    </p:extLst>
  </p:cmAuthor>
  <p:cmAuthor id="2" name="Arne O’Donoghue" initials="AO [2]" lastIdx="3" clrIdx="1">
    <p:extLst>
      <p:ext uri="{19B8F6BF-5375-455C-9EA6-DF929625EA0E}">
        <p15:presenceInfo xmlns:p15="http://schemas.microsoft.com/office/powerpoint/2012/main" userId="S::arne@4sd.info::f03d3002-3a12-4356-8862-e23173ebe40b" providerId="AD"/>
      </p:ext>
    </p:extLst>
  </p:cmAuthor>
  <p:cmAuthor id="3" name="Will Fihn Ramsay" initials="WFR" lastIdx="2" clrIdx="2">
    <p:extLst>
      <p:ext uri="{19B8F6BF-5375-455C-9EA6-DF929625EA0E}">
        <p15:presenceInfo xmlns:p15="http://schemas.microsoft.com/office/powerpoint/2012/main" userId="S::will@4sd.info::465cebdf-d81c-4e06-af85-fc23c9e61bf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9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9FC6D8A-7248-8123-BBEA-056C8DE483D9}" v="37" dt="2020-10-30T11:11:20.769"/>
    <p1510:client id="{DBF3E330-6083-8683-23A6-81F51CB9F45C}" v="1" dt="2020-10-30T10:33:18.104"/>
    <p1510:client id="{ED91B217-E309-7B4C-9ADF-856A5B29703D}" v="2" dt="2020-10-30T09:19:47.575"/>
    <p1510:client id="{FA52CC0E-DA4E-221B-2E95-06B83B60768E}" v="2" dt="2020-10-30T14:13:28.638"/>
  </p1510:revLst>
</p1510:revInfo>
</file>

<file path=ppt/tableStyles.xml><?xml version="1.0" encoding="utf-8"?>
<a:tblStyleLst xmlns:a="http://schemas.openxmlformats.org/drawingml/2006/main" def="{FD7C7650-FE6B-49C0-A9AC-F12B096E810C}">
  <a:tblStyle styleId="{FD7C7650-FE6B-49C0-A9AC-F12B096E810C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  <a:tblStyle styleId="{63D84CE1-A0C3-4A44-973F-AB54A9E80270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  <a:fill>
          <a:solidFill>
            <a:schemeClr val="dk1">
              <a:alpha val="20000"/>
            </a:schemeClr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chemeClr val="dk1">
              <a:alpha val="20000"/>
            </a:schemeClr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/>
      </a:tcStyle>
    </a:lastCol>
    <a:firstCol>
      <a:tcTxStyle b="on" i="off"/>
      <a:tcStyle>
        <a:tcBdr/>
      </a:tcStyle>
    </a:firstCol>
    <a:lastRow>
      <a:tcTxStyle b="on" i="off"/>
      <a:tcStyle>
        <a:tcBdr>
          <a:top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/>
      <a:tcStyle>
        <a:tcBdr>
          <a:bottom>
            <a:ln w="12700" cap="flat" cmpd="sng">
              <a:solidFill>
                <a:schemeClr val="dk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font" Target="fonts/font19.fntdata"/><Relationship Id="rId2" Type="http://schemas.openxmlformats.org/officeDocument/2006/relationships/customXml" Target="../customXml/item2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29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font" Target="fonts/font18.fntdata"/><Relationship Id="rId5" Type="http://schemas.openxmlformats.org/officeDocument/2006/relationships/slide" Target="slides/slide1.xml"/><Relationship Id="rId15" Type="http://schemas.openxmlformats.org/officeDocument/2006/relationships/font" Target="fonts/font9.fntdata"/><Relationship Id="rId23" Type="http://schemas.openxmlformats.org/officeDocument/2006/relationships/font" Target="fonts/font17.fntdata"/><Relationship Id="rId28" Type="http://schemas.openxmlformats.org/officeDocument/2006/relationships/viewProps" Target="viewProps.xml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31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 hasCustomPrompt="1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 hasCustomPrompt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1pPr>
            <a:lvl2pPr marL="914400" marR="0" lvl="1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2pPr>
            <a:lvl3pPr marL="1371600" marR="0" lvl="2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3pPr>
            <a:lvl4pPr marL="1828800" marR="0" lvl="3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4pPr>
            <a:lvl5pPr marL="2286000" marR="0" lvl="4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5pPr>
            <a:lvl6pPr marL="2743200" marR="0" lvl="5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6pPr>
            <a:lvl7pPr marL="3200400" marR="0" lvl="6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7pPr>
            <a:lvl8pPr marL="3657600" marR="0" lvl="7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8pPr>
            <a:lvl9pPr marL="4114800" marR="0" lvl="8" indent="-298450" algn="r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1pPr>
    <a:lvl2pPr marR="0" lvl="1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2pPr>
    <a:lvl3pPr marR="0" lvl="2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3pPr>
    <a:lvl4pPr marR="0" lvl="3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4pPr>
    <a:lvl5pPr marR="0" lvl="4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5pPr>
    <a:lvl6pPr marR="0" lvl="5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6pPr>
    <a:lvl7pPr marR="0" lvl="6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7pPr>
    <a:lvl8pPr marR="0" lvl="7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8pPr>
    <a:lvl9pPr marR="0" lvl="8" algn="r" rtl="1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Montserrat"/>
              <a:buNone/>
            </a:pPr>
            <a:endParaRPr/>
          </a:p>
        </p:txBody>
      </p:sp>
      <p:sp>
        <p:nvSpPr>
          <p:cNvPr id="37" name="Google Shape;3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79413" y="685800"/>
            <a:ext cx="6097587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E12C5-35F0-114D-9488-CF9ADAE44E6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49FD1-92AD-284A-A978-494F021015CC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6704C-D105-8C45-8296-B4DDECF41C74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85002-E246-E04C-8C73-99029570FDBD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BB411-C9A0-734F-9BA4-8A07B7BEB112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375970416"/>
      </p:ext>
    </p:extLst>
  </p:cSld>
  <p:clrMapOvr>
    <a:masterClrMapping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CC93-AEA9-2F4D-8D92-0D638F856EE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F8DEA1-8599-214C-A599-F6CA91F1C17B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DF0C8-77AA-4745-A868-74AF34D7A6E3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2313C-E74B-CC4E-B7EE-13A477C1BDF1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CF30B-5C01-B742-B63C-403AAF189FF0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816482646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92C1AA-3936-054F-BF19-64B432A30CA0}"/>
              </a:ext>
            </a:extLst>
          </p:cNvPr>
          <p:cNvSpPr>
            <a:spLocks noGrp="1"/>
          </p:cNvSpPr>
          <p:nvPr>
            <p:ph type="title" orient="vert" hasCustomPrompt="1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B0BC6-F54F-E54C-852E-D0B69E54A4BA}"/>
              </a:ext>
            </a:extLst>
          </p:cNvPr>
          <p:cNvSpPr>
            <a:spLocks noGrp="1"/>
          </p:cNvSpPr>
          <p:nvPr>
            <p:ph type="body" orient="vert" idx="1" hasCustomPrompt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1F2E3-0502-4243-A3CD-7E679E18C233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7107B-4096-BE4D-A869-C548614EBA58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23D4B-555A-3043-83B4-C29491730319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007874389"/>
      </p:ext>
    </p:extLst>
  </p:cSld>
  <p:clrMapOvr>
    <a:masterClrMapping/>
  </p:clrMapOvr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5C74B-E343-6C4F-9EDA-A09468AD9FB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307EE-53FF-D248-BD03-DFFA53145CA2}"/>
              </a:ext>
            </a:extLst>
          </p:cNvPr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13D9C-1496-4546-AEE3-A7BD72A3765F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C56D-7220-9D43-89CC-3D87030B2A32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D26F6-AC30-0548-BCFE-7FE9EC85F6DB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641893111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03977-BAE6-2049-8FCE-68D11E5E497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F2628-B6EA-334B-BB8C-AF9A0C537BB7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298C1-E577-8B47-834F-CC26A088A2F5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8172-BAB6-F844-AD3A-6F803BFC57CF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00DFC-1860-254F-A866-A43BD7B83DDF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2687969983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0F92-9E57-F847-8E2C-9C6CFE10C3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7A995-75B0-E749-8A5A-B133CBBCD3D5}"/>
              </a:ext>
            </a:extLst>
          </p:cNvPr>
          <p:cNvSpPr>
            <a:spLocks noGrp="1"/>
          </p:cNvSpPr>
          <p:nvPr>
            <p:ph sz="half" idx="1" hasCustomPrompt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D3E74-262F-5549-AB15-9F6DFEE6BBC7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677E9-66F8-BE44-BE9F-92EC5EBAA48D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14853-D4A3-2E4D-8AD7-E2095C49E3D5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62FCF-75A5-0B42-AB37-0ABC040E4511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158941618"/>
      </p:ext>
    </p:extLst>
  </p:cSld>
  <p:clrMapOvr>
    <a:masterClrMapping/>
  </p:clrMapOvr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3351B-CF8F-1041-B98F-080424D7AFF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87CEB-FA79-D54F-B565-1D24BB96719E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447F6-07FC-8A4E-86AA-4F4BEFD5BB09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AE3B2-2D27-B14E-BAE2-30A4F1DE6432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37AD1-D3A7-5A47-90AC-98C80F148118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8BA48-3FAB-6448-B713-77D8DBA985D5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ABBF32-5513-344A-853B-CC72BEA6EA17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C5C7A-6BDF-FF43-AB20-B8A8D613AA62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04420968"/>
      </p:ext>
    </p:extLst>
  </p:cSld>
  <p:clrMapOvr>
    <a:masterClrMapping/>
  </p:clrMapOvr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98A3-79B7-A045-94C9-609F0C97E14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439B2-09D7-6A48-900D-EB9FFF71F388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84B17-E97F-814C-B5F1-3FA7453510B8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AE15D-C595-CB47-B5F1-E99FF27BD74F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373180375"/>
      </p:ext>
    </p:extLst>
  </p:cSld>
  <p:clrMapOvr>
    <a:masterClrMapping/>
  </p:clrMapOvr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A7FB5F-FA83-1745-9DD3-AC5E05282EDE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43982D-90A1-DA49-B639-B02F1EAB24F4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1794A-14CC-BC44-B3A4-C616A64C7F24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1411970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C8213-9E1E-6445-BF0E-C59E8EC6D98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27EE3-8BA1-3A4E-AF41-86E93BFE48DA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F81BA-7486-8A45-9992-D059733C2C25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04C4F-CEB1-AE4A-BCFC-E58DAFF3F9A7}"/>
              </a:ext>
            </a:extLst>
          </p:cNvPr>
          <p:cNvSpPr>
            <a:spLocks noGrp="1"/>
          </p:cNvSpPr>
          <p:nvPr>
            <p:ph type="dt" sz="half" idx="10" hasCustomPrompt="1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00F0C-E764-B845-BC7D-8F04454AA952}"/>
              </a:ext>
            </a:extLst>
          </p:cNvPr>
          <p:cNvSpPr>
            <a:spLocks noGrp="1"/>
          </p:cNvSpPr>
          <p:nvPr>
            <p:ph type="ftr" sz="quarter" idx="11" hasCustomPrompt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DFA16-E89E-0943-8897-3377047B9D89}"/>
              </a:ext>
            </a:extLst>
          </p:cNvPr>
          <p:cNvSpPr>
            <a:spLocks noGrp="1"/>
          </p:cNvSpPr>
          <p:nvPr>
            <p:ph type="sldNum" sz="quarter" idx="12" hasCustomPrompt="1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3302442162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84;p25">
            <a:extLst>
              <a:ext uri="{FF2B5EF4-FFF2-40B4-BE49-F238E27FC236}">
                <a16:creationId xmlns:a16="http://schemas.microsoft.com/office/drawing/2014/main" id="{E41462B2-CFA5-4140-A353-15005D228860}"/>
              </a:ext>
            </a:extLst>
          </p:cNvPr>
          <p:cNvSpPr/>
          <p:nvPr/>
        </p:nvSpPr>
        <p:spPr>
          <a:xfrm>
            <a:off x="720" y="0"/>
            <a:ext cx="3387939" cy="4091947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86F8A0-920E-FC4D-807B-59CAF62E83A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-720" y="721"/>
            <a:ext cx="9144000" cy="4077044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Google Shape;184;p25">
            <a:extLst>
              <a:ext uri="{FF2B5EF4-FFF2-40B4-BE49-F238E27FC236}">
                <a16:creationId xmlns:a16="http://schemas.microsoft.com/office/drawing/2014/main" id="{7CBD26E2-4F71-9B42-B9A7-B130F4B7ED3F}"/>
              </a:ext>
            </a:extLst>
          </p:cNvPr>
          <p:cNvSpPr/>
          <p:nvPr/>
        </p:nvSpPr>
        <p:spPr>
          <a:xfrm>
            <a:off x="1320" y="4186517"/>
            <a:ext cx="9142680" cy="98612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9947619-6382-4042-A2E9-25B433F676E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0" y="4363940"/>
            <a:ext cx="1667434" cy="769874"/>
          </a:xfrm>
          <a:prstGeom prst="rect">
            <a:avLst/>
          </a:prstGeom>
        </p:spPr>
      </p:pic>
      <p:sp>
        <p:nvSpPr>
          <p:cNvPr id="11" name="Google Shape;184;p25">
            <a:extLst>
              <a:ext uri="{FF2B5EF4-FFF2-40B4-BE49-F238E27FC236}">
                <a16:creationId xmlns:a16="http://schemas.microsoft.com/office/drawing/2014/main" id="{402266E9-9A22-4840-8C13-B51CD2079984}"/>
              </a:ext>
            </a:extLst>
          </p:cNvPr>
          <p:cNvSpPr/>
          <p:nvPr/>
        </p:nvSpPr>
        <p:spPr>
          <a:xfrm>
            <a:off x="7288306" y="4379699"/>
            <a:ext cx="1765182" cy="654424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 descr="A picture containing ax&#10;&#10;Description automatically generated">
            <a:extLst>
              <a:ext uri="{FF2B5EF4-FFF2-40B4-BE49-F238E27FC236}">
                <a16:creationId xmlns:a16="http://schemas.microsoft.com/office/drawing/2014/main" id="{15C078E3-1FD6-6D43-9A59-62C00226682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812" y="4730947"/>
            <a:ext cx="255346" cy="2075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910B58-84C8-CD4E-9869-999EF83BE133}"/>
              </a:ext>
            </a:extLst>
          </p:cNvPr>
          <p:cNvSpPr txBox="1"/>
          <p:nvPr/>
        </p:nvSpPr>
        <p:spPr>
          <a:xfrm>
            <a:off x="7651228" y="4682721"/>
            <a:ext cx="1447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iutadella Regular" pitchFamily="2" charset="77"/>
              </a:rPr>
              <a:t>@foodsystems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15C21-A09E-E842-8117-CEC6D6F18487}"/>
              </a:ext>
            </a:extLst>
          </p:cNvPr>
          <p:cNvSpPr txBox="1"/>
          <p:nvPr/>
        </p:nvSpPr>
        <p:spPr>
          <a:xfrm>
            <a:off x="7306236" y="4418359"/>
            <a:ext cx="1765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Ciutadella Regular" pitchFamily="2" charset="77"/>
              </a:rPr>
              <a:t>#SummitDialogues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5067F7-ABB3-DB4A-84E0-542F99CC748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28705" y="258296"/>
            <a:ext cx="2949178" cy="1200150"/>
          </a:xfrm>
          <a:solidFill>
            <a:srgbClr val="4C9F38">
              <a:alpha val="40000"/>
            </a:srgbClr>
          </a:solidFill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Ciutadella Bold" pitchFamily="2" charset="77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20676049"/>
      </p:ext>
    </p:extLst>
  </p:cSld>
  <p:clrMapOvr>
    <a:masterClrMapping/>
  </p:clrMapOvr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ADEEB6-D536-5641-AE1B-5D37AF4C3C1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1A120-9EFE-D548-9BE8-3087AA216B16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2E476-ADC4-B840-B769-80CA05DF0E85}"/>
              </a:ext>
            </a:extLst>
          </p:cNvPr>
          <p:cNvSpPr>
            <a:spLocks noGrp="1"/>
          </p:cNvSpPr>
          <p:nvPr>
            <p:ph type="dt" sz="half" idx="2" hasCustomPrompt="1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ED56-D7E4-0244-B573-7E9604EDCC90}"/>
              </a:ext>
            </a:extLst>
          </p:cNvPr>
          <p:cNvSpPr>
            <a:spLocks noGrp="1"/>
          </p:cNvSpPr>
          <p:nvPr>
            <p:ph type="ftr" sz="quarter" idx="3" hasCustomPrompt="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BD935-B6F3-9344-ABC7-320083DBA3B4}"/>
              </a:ext>
            </a:extLst>
          </p:cNvPr>
          <p:cNvSpPr>
            <a:spLocks noGrp="1"/>
          </p:cNvSpPr>
          <p:nvPr>
            <p:ph type="sldNum" sz="quarter" idx="4" hasCustomPrompt="1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74078351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</p:sldLayoutIdLst>
  <p:hf hdr="0" ftr="0" dt="0"/>
  <p:txStyles>
    <p:titleStyle>
      <a:lvl1pPr algn="r" defTabSz="685800" rtl="1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1" eaLnBrk="1" hangingPunct="1">
        <a:defRPr>
          <a:solidFill>
            <a:schemeClr val="tx2"/>
          </a:solidFill>
        </a:defRPr>
      </a:lvl2pPr>
      <a:lvl3pPr algn="r" rtl="1" eaLnBrk="1" hangingPunct="1">
        <a:defRPr>
          <a:solidFill>
            <a:schemeClr val="tx2"/>
          </a:solidFill>
        </a:defRPr>
      </a:lvl3pPr>
      <a:lvl4pPr algn="r" rtl="1" eaLnBrk="1" hangingPunct="1">
        <a:defRPr>
          <a:solidFill>
            <a:schemeClr val="tx2"/>
          </a:solidFill>
        </a:defRPr>
      </a:lvl4pPr>
      <a:lvl5pPr algn="r" rtl="1" eaLnBrk="1" hangingPunct="1">
        <a:defRPr>
          <a:solidFill>
            <a:schemeClr val="tx2"/>
          </a:solidFill>
        </a:defRPr>
      </a:lvl5pPr>
      <a:lvl6pPr algn="r" rtl="1" eaLnBrk="1" hangingPunct="1">
        <a:defRPr>
          <a:solidFill>
            <a:schemeClr val="tx2"/>
          </a:solidFill>
        </a:defRPr>
      </a:lvl6pPr>
      <a:lvl7pPr algn="r" rtl="1" eaLnBrk="1" hangingPunct="1">
        <a:defRPr>
          <a:solidFill>
            <a:schemeClr val="tx2"/>
          </a:solidFill>
        </a:defRPr>
      </a:lvl7pPr>
      <a:lvl8pPr algn="r" rtl="1" eaLnBrk="1" hangingPunct="1">
        <a:defRPr>
          <a:solidFill>
            <a:schemeClr val="tx2"/>
          </a:solidFill>
        </a:defRPr>
      </a:lvl8pPr>
      <a:lvl9pPr algn="r" rtl="1" eaLnBrk="1" hangingPunct="1">
        <a:defRPr>
          <a:solidFill>
            <a:schemeClr val="tx2"/>
          </a:solidFill>
        </a:defRPr>
      </a:lvl9pPr>
    </p:titleStyle>
    <p:bodyStyle>
      <a:lvl1pPr marL="171450" indent="-171450" algn="r" defTabSz="685800" rtl="1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r" defTabSz="685800" rtl="1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defTabSz="685800" rtl="1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184;p25">
            <a:extLst>
              <a:ext uri="{FF2B5EF4-FFF2-40B4-BE49-F238E27FC236}">
                <a16:creationId xmlns:a16="http://schemas.microsoft.com/office/drawing/2014/main" id="{96503F2B-D5C1-40E3-816F-C63518074876}"/>
              </a:ext>
            </a:extLst>
          </p:cNvPr>
          <p:cNvSpPr/>
          <p:nvPr/>
        </p:nvSpPr>
        <p:spPr>
          <a:xfrm>
            <a:off x="5426533" y="-29778"/>
            <a:ext cx="3716147" cy="4282098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2" name="Google Shape;184;p25">
            <a:extLst>
              <a:ext uri="{FF2B5EF4-FFF2-40B4-BE49-F238E27FC236}">
                <a16:creationId xmlns:a16="http://schemas.microsoft.com/office/drawing/2014/main" id="{11FD5C50-87BB-4D03-B475-2BAA1398F3C5}"/>
              </a:ext>
            </a:extLst>
          </p:cNvPr>
          <p:cNvSpPr/>
          <p:nvPr/>
        </p:nvSpPr>
        <p:spPr>
          <a:xfrm>
            <a:off x="1320" y="4186517"/>
            <a:ext cx="9142680" cy="9861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3"/>
              </a:gs>
              <a:gs pos="100000">
                <a:schemeClr val="bg2"/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DDE2D2-2445-45BA-9F8B-2F591CD6AD3B}"/>
              </a:ext>
            </a:extLst>
          </p:cNvPr>
          <p:cNvSpPr txBox="1"/>
          <p:nvPr/>
        </p:nvSpPr>
        <p:spPr>
          <a:xfrm>
            <a:off x="88278" y="2866743"/>
            <a:ext cx="5251297" cy="1231106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 algn="just"/>
            <a:r>
              <a:rPr lang="ar-SA" sz="1100" i="0" dirty="0"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تقدم </a:t>
            </a:r>
            <a:r>
              <a:rPr lang="ar-SA" sz="1100" b="1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حوارات قمة النظم الغذائية </a:t>
            </a:r>
            <a:r>
              <a:rPr lang="ar-SA" sz="1100" b="0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منتدى هادف ومنظم للأطراف المعنية حتى يتجمعوا </a:t>
            </a:r>
            <a:r>
              <a:rPr lang="ar-SA" sz="1100" b="0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سويًأ</a:t>
            </a:r>
            <a:r>
              <a:rPr lang="ar-SA" sz="1100" b="0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</a:t>
            </a:r>
            <a:r>
              <a:rPr lang="ar-SA" sz="1100" b="0" i="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ويتبادلوا</a:t>
            </a:r>
            <a:r>
              <a:rPr lang="ar-SA" sz="1100" b="0" i="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الآراء حول أدوارهم في النظم الغذائية ويدرسون تأثيراتهم على الآخرين ويبحثون عن طرق جديدة للتجمع سويًا في دعم أهداف التنمية المستدامة</a:t>
            </a:r>
            <a:r>
              <a:rPr lang="ar-SA" sz="1100" b="0" i="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  <a:r>
              <a:rPr lang="ar-SA" sz="1100" b="1" i="0" u="none" strike="noStrike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[أدرج معلومات </a:t>
            </a:r>
            <a:r>
              <a:rPr lang="ar-SA" sz="1100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نوعية خاصة بالفعالية</a:t>
            </a:r>
            <a:r>
              <a:rPr lang="ar-SA" sz="1100" b="1" i="0" u="none" strike="noStrike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]</a:t>
            </a:r>
          </a:p>
          <a:p>
            <a:pPr algn="just"/>
            <a:r>
              <a:rPr lang="ar-SA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</a:p>
          <a:p>
            <a:pPr algn="just"/>
            <a:r>
              <a:rPr lang="ar-SA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.</a:t>
            </a:r>
          </a:p>
          <a:p>
            <a:pPr algn="just"/>
            <a:endParaRPr lang="en-US" sz="1100" b="1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ECD997C-375A-4E63-9563-47F777FF7BA8}"/>
              </a:ext>
            </a:extLst>
          </p:cNvPr>
          <p:cNvSpPr txBox="1"/>
          <p:nvPr/>
        </p:nvSpPr>
        <p:spPr>
          <a:xfrm>
            <a:off x="1286087" y="1616704"/>
            <a:ext cx="21571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dirty="0"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[أضف صورة الغلاف]</a:t>
            </a:r>
          </a:p>
        </p:txBody>
      </p:sp>
      <p:sp>
        <p:nvSpPr>
          <p:cNvPr id="11" name="Google Shape;184;p25">
            <a:extLst>
              <a:ext uri="{FF2B5EF4-FFF2-40B4-BE49-F238E27FC236}">
                <a16:creationId xmlns:a16="http://schemas.microsoft.com/office/drawing/2014/main" id="{E2252BCD-DD43-4317-8EAA-9BE086E27856}"/>
              </a:ext>
            </a:extLst>
          </p:cNvPr>
          <p:cNvSpPr/>
          <p:nvPr/>
        </p:nvSpPr>
        <p:spPr>
          <a:xfrm>
            <a:off x="7019875" y="4398962"/>
            <a:ext cx="2037942" cy="556637"/>
          </a:xfrm>
          <a:prstGeom prst="rect">
            <a:avLst/>
          </a:prstGeom>
          <a:solidFill>
            <a:srgbClr val="4C9F38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13" name="Picture 12" descr="A picture containing ax&#10;&#10;Description automatically generated">
            <a:extLst>
              <a:ext uri="{FF2B5EF4-FFF2-40B4-BE49-F238E27FC236}">
                <a16:creationId xmlns:a16="http://schemas.microsoft.com/office/drawing/2014/main" id="{DAE0C10F-C93A-42B0-B248-95CFA51D2B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5202" y="4692247"/>
            <a:ext cx="255346" cy="207584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AEFE263-C8BB-45D6-9DE7-48BCABC26857}"/>
              </a:ext>
            </a:extLst>
          </p:cNvPr>
          <p:cNvSpPr txBox="1"/>
          <p:nvPr/>
        </p:nvSpPr>
        <p:spPr>
          <a:xfrm>
            <a:off x="7406498" y="4591992"/>
            <a:ext cx="1635540" cy="342916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ar-SA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@</a:t>
            </a:r>
            <a:r>
              <a:rPr lang="en-GB" sz="1600" dirty="0" err="1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foodsystems</a:t>
            </a:r>
            <a:endParaRPr lang="en-GB" sz="1600" dirty="0">
              <a:solidFill>
                <a:schemeClr val="tx1"/>
              </a:solidFill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16210EB-CC21-42B6-A4E2-A1112DC23801}"/>
              </a:ext>
            </a:extLst>
          </p:cNvPr>
          <p:cNvSpPr txBox="1"/>
          <p:nvPr/>
        </p:nvSpPr>
        <p:spPr>
          <a:xfrm>
            <a:off x="7122150" y="4373797"/>
            <a:ext cx="19643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#SummitDialogues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DA01C5F-D731-411D-B960-FCB9676DC6C6}"/>
              </a:ext>
            </a:extLst>
          </p:cNvPr>
          <p:cNvSpPr txBox="1"/>
          <p:nvPr/>
        </p:nvSpPr>
        <p:spPr>
          <a:xfrm>
            <a:off x="5516039" y="2682388"/>
            <a:ext cx="3525999" cy="1316649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>
              <a:spcBef>
                <a:spcPts val="300"/>
              </a:spcBef>
            </a:pPr>
            <a:r>
              <a:rPr lang="ar-SA" sz="12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الوقت والتاريخ والمكان [الحوارات التي يحضر فيها المشاركون بأنفسهم بشأن قمة النظم الغذائية]</a:t>
            </a:r>
          </a:p>
          <a:p>
            <a:r>
              <a:rPr lang="ar-SA" sz="2400" u="sng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سجّل هنا</a:t>
            </a:r>
          </a:p>
          <a:p>
            <a:pPr rtl="0"/>
            <a:r>
              <a:rPr lang="en-US" sz="105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sym typeface="Montserrat"/>
              </a:rPr>
              <a:t>[</a:t>
            </a:r>
            <a:r>
              <a:rPr lang="en-GB" sz="105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https://summitdialogues.org/gateway/#tab_register] </a:t>
            </a:r>
          </a:p>
          <a:p>
            <a:r>
              <a:rPr lang="ar-SA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هذه الدعوة شخصية. لمزيدٍ من المعلومات، الرجاء الاتصال بـ </a:t>
            </a:r>
            <a:r>
              <a:rPr lang="ar-SA" sz="1100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[أدخل الشخص المعين للتواصل].</a:t>
            </a:r>
            <a:r>
              <a:rPr lang="ar-SA" sz="1100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 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AA6A97E-6149-463F-9781-AFB0C8BE3B9B}"/>
              </a:ext>
            </a:extLst>
          </p:cNvPr>
          <p:cNvSpPr txBox="1"/>
          <p:nvPr/>
        </p:nvSpPr>
        <p:spPr>
          <a:xfrm>
            <a:off x="1716873" y="4392314"/>
            <a:ext cx="3852615" cy="523220"/>
          </a:xfrm>
          <a:prstGeom prst="rect">
            <a:avLst/>
          </a:prstGeom>
          <a:ln>
            <a:solidFill>
              <a:schemeClr val="bg1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spAutoFit/>
          </a:bodyPr>
          <a:lstStyle/>
          <a:p>
            <a:r>
              <a:rPr lang="ar-SA" b="1">
                <a:solidFill>
                  <a:schemeClr val="bg1">
                    <a:lumMod val="85000"/>
                    <a:lumOff val="15000"/>
                  </a:schemeClr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[مساحة للاسم/الشعارات]</a:t>
            </a:r>
          </a:p>
          <a:p>
            <a:endParaRPr lang="ar-SA" b="1">
              <a:solidFill>
                <a:schemeClr val="bg1">
                  <a:lumMod val="85000"/>
                  <a:lumOff val="15000"/>
                </a:schemeClr>
              </a:solidFill>
              <a:highlight>
                <a:srgbClr val="FFFF00"/>
              </a:highlight>
              <a:latin typeface="Roboto" panose="02000000000000000000" pitchFamily="2" charset="0"/>
              <a:ea typeface="Roboto" panose="02000000000000000000" pitchFamily="2" charset="0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CF21518-1560-4AFB-AB12-F96345EADDA9}"/>
              </a:ext>
            </a:extLst>
          </p:cNvPr>
          <p:cNvSpPr txBox="1"/>
          <p:nvPr/>
        </p:nvSpPr>
        <p:spPr>
          <a:xfrm>
            <a:off x="5339575" y="4369503"/>
            <a:ext cx="13715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ar-SA" sz="1200" dirty="0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 يتم التنظيم بواسطة</a:t>
            </a:r>
            <a:r>
              <a:rPr lang="ar-SA" i="1" dirty="0">
                <a:solidFill>
                  <a:schemeClr val="bg1">
                    <a:lumMod val="85000"/>
                    <a:lumOff val="1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: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2ACBA0-CCBB-43E9-816A-612CA5939179}"/>
              </a:ext>
            </a:extLst>
          </p:cNvPr>
          <p:cNvSpPr txBox="1"/>
          <p:nvPr/>
        </p:nvSpPr>
        <p:spPr>
          <a:xfrm>
            <a:off x="5516040" y="992551"/>
            <a:ext cx="3519413" cy="230832"/>
          </a:xfrm>
          <a:prstGeom prst="rect">
            <a:avLst/>
          </a:prstGeom>
          <a:solidFill>
            <a:srgbClr val="4C9F38"/>
          </a:solidFill>
        </p:spPr>
        <p:txBody>
          <a:bodyPr wrap="square" bIns="0" rtlCol="0">
            <a:spAutoFit/>
          </a:bodyPr>
          <a:lstStyle/>
          <a:p>
            <a:pPr>
              <a:spcBef>
                <a:spcPts val="300"/>
              </a:spcBef>
            </a:pPr>
            <a:r>
              <a:rPr lang="ar-SA" sz="1200" b="1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[الدولة / الموضوع]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B18F151-284A-4677-A73B-1E776009AC13}"/>
              </a:ext>
            </a:extLst>
          </p:cNvPr>
          <p:cNvSpPr txBox="1"/>
          <p:nvPr/>
        </p:nvSpPr>
        <p:spPr>
          <a:xfrm>
            <a:off x="5516039" y="1302646"/>
            <a:ext cx="3519413" cy="276999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 marL="0" marR="0" lvl="0" indent="0" rt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Montserrat"/>
              <a:buNone/>
            </a:pPr>
            <a:r>
              <a:rPr lang="ar-SA" sz="15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 حوار قمة النظم الغذائية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93D798D-1685-4F1D-8840-C156F00E5186}"/>
              </a:ext>
            </a:extLst>
          </p:cNvPr>
          <p:cNvSpPr txBox="1"/>
          <p:nvPr/>
        </p:nvSpPr>
        <p:spPr>
          <a:xfrm>
            <a:off x="5524899" y="110216"/>
            <a:ext cx="3519413" cy="784830"/>
          </a:xfrm>
          <a:prstGeom prst="rect">
            <a:avLst/>
          </a:prstGeom>
          <a:solidFill>
            <a:srgbClr val="4C9F38"/>
          </a:solidFill>
        </p:spPr>
        <p:txBody>
          <a:bodyPr wrap="square" lIns="91440" tIns="45720" rIns="91440" bIns="0" rtlCol="0" anchor="t">
            <a:spAutoFit/>
          </a:bodyPr>
          <a:lstStyle/>
          <a:p>
            <a:pPr>
              <a:buClr>
                <a:schemeClr val="dk2"/>
              </a:buClr>
              <a:buSzPts val="1100"/>
              <a:buFont typeface="Montserrat"/>
            </a:pPr>
            <a:r>
              <a:rPr lang="ar-SA" sz="48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الدعوة</a:t>
            </a:r>
            <a:r>
              <a:rPr lang="ar-SA" sz="1100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  <a:sym typeface="Montserrat"/>
              </a:rPr>
              <a:t> 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FAF1BA5-3434-4AEC-A6AA-F9873F2E2824}"/>
              </a:ext>
            </a:extLst>
          </p:cNvPr>
          <p:cNvSpPr txBox="1"/>
          <p:nvPr/>
        </p:nvSpPr>
        <p:spPr>
          <a:xfrm>
            <a:off x="6272713" y="1780095"/>
            <a:ext cx="2743199" cy="73866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ar-SA" b="1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يتم التنسيق بواسطة:</a:t>
            </a:r>
          </a:p>
          <a:p>
            <a:r>
              <a:rPr lang="ar-SA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[الاسم]</a:t>
            </a:r>
          </a:p>
          <a:p>
            <a:r>
              <a:rPr lang="ar-SA" b="1" dirty="0">
                <a:solidFill>
                  <a:schemeClr val="bg1"/>
                </a:solidFill>
                <a:highlight>
                  <a:srgbClr val="FFFF00"/>
                </a:highlight>
                <a:latin typeface="Roboto" panose="02000000000000000000" pitchFamily="2" charset="0"/>
                <a:ea typeface="Roboto" panose="02000000000000000000" pitchFamily="2" charset="0"/>
                <a:cs typeface="Arial"/>
              </a:rPr>
              <a:t>[الجهة المنتمي إليها] </a:t>
            </a:r>
          </a:p>
        </p:txBody>
      </p:sp>
      <p:pic>
        <p:nvPicPr>
          <p:cNvPr id="18" name="Picture 17" descr="Text&#10;&#10;Description automatically generated with low confidence">
            <a:extLst>
              <a:ext uri="{FF2B5EF4-FFF2-40B4-BE49-F238E27FC236}">
                <a16:creationId xmlns:a16="http://schemas.microsoft.com/office/drawing/2014/main" id="{A7931530-580A-654F-9695-D2BD9CF2E0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962" y="4305073"/>
            <a:ext cx="1384347" cy="744413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4SD FSS">
  <a:themeElements>
    <a:clrScheme name="SDG 4SD">
      <a:dk1>
        <a:srgbClr val="000000"/>
      </a:dk1>
      <a:lt1>
        <a:srgbClr val="FFFFFF"/>
      </a:lt1>
      <a:dk2>
        <a:srgbClr val="00689D"/>
      </a:dk2>
      <a:lt2>
        <a:srgbClr val="E7E6E6"/>
      </a:lt2>
      <a:accent1>
        <a:srgbClr val="E5243B"/>
      </a:accent1>
      <a:accent2>
        <a:srgbClr val="DDA63A"/>
      </a:accent2>
      <a:accent3>
        <a:srgbClr val="4C9F38"/>
      </a:accent3>
      <a:accent4>
        <a:srgbClr val="C5192C"/>
      </a:accent4>
      <a:accent5>
        <a:srgbClr val="FF3A20"/>
      </a:accent5>
      <a:accent6>
        <a:srgbClr val="26BDE2"/>
      </a:accent6>
      <a:hlink>
        <a:srgbClr val="0A97D9"/>
      </a:hlink>
      <a:folHlink>
        <a:srgbClr val="194869"/>
      </a:folHlink>
    </a:clrScheme>
    <a:fontScheme name="Office">
      <a:majorFont>
        <a:latin typeface="Calibri Light" panose="020F0302020204030204"/>
        <a:ea typeface=""/>
        <a:cs typeface="Arial"/>
      </a:majorFont>
      <a:minorFont>
        <a:latin typeface="Calibri" panose="020F0502020204030204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SD FSS" id="{0C6EE113-8E02-49E1-9366-F42633761A64}" vid="{2CB05546-47FF-4F9C-BF6F-A14D15724397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E9F7376848004D83BD683AA9B540F1" ma:contentTypeVersion="12" ma:contentTypeDescription="Create a new document." ma:contentTypeScope="" ma:versionID="2dcce0565bbedc43513631f78ccd55e8">
  <xsd:schema xmlns:xsd="http://www.w3.org/2001/XMLSchema" xmlns:xs="http://www.w3.org/2001/XMLSchema" xmlns:p="http://schemas.microsoft.com/office/2006/metadata/properties" xmlns:ns2="f4ff0fce-e5d5-42cd-9105-a47e3cb12ea8" xmlns:ns3="adfe89a1-b0ab-4b90-bce0-c66b4cfd29be" targetNamespace="http://schemas.microsoft.com/office/2006/metadata/properties" ma:root="true" ma:fieldsID="1a9746f6723e7a9ea3af43545bc1b1ac" ns2:_="" ns3:_="">
    <xsd:import namespace="f4ff0fce-e5d5-42cd-9105-a47e3cb12ea8"/>
    <xsd:import namespace="adfe89a1-b0ab-4b90-bce0-c66b4cfd29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ff0fce-e5d5-42cd-9105-a47e3cb12e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e89a1-b0ab-4b90-bce0-c66b4cfd29b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509A158-A011-4FA5-8372-A163FA816FE9}">
  <ds:schemaRefs>
    <ds:schemaRef ds:uri="http://www.w3.org/XML/1998/namespace"/>
    <ds:schemaRef ds:uri="http://schemas.microsoft.com/office/2006/metadata/properties"/>
    <ds:schemaRef ds:uri="http://schemas.microsoft.com/office/infopath/2007/PartnerControls"/>
    <ds:schemaRef ds:uri="f4ff0fce-e5d5-42cd-9105-a47e3cb12ea8"/>
    <ds:schemaRef ds:uri="http://purl.org/dc/dcmitype/"/>
    <ds:schemaRef ds:uri="http://schemas.microsoft.com/office/2006/documentManagement/types"/>
    <ds:schemaRef ds:uri="http://purl.org/dc/elements/1.1/"/>
    <ds:schemaRef ds:uri="http://purl.org/dc/terms/"/>
    <ds:schemaRef ds:uri="http://schemas.openxmlformats.org/package/2006/metadata/core-properties"/>
    <ds:schemaRef ds:uri="adfe89a1-b0ab-4b90-bce0-c66b4cfd29be"/>
  </ds:schemaRefs>
</ds:datastoreItem>
</file>

<file path=customXml/itemProps2.xml><?xml version="1.0" encoding="utf-8"?>
<ds:datastoreItem xmlns:ds="http://schemas.openxmlformats.org/officeDocument/2006/customXml" ds:itemID="{8A1A8CDE-3CCC-4BBC-A443-E41C4FE59F3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854F8BC-8F9E-4BEA-BEA8-DBE8E19AEC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ff0fce-e5d5-42cd-9105-a47e3cb12ea8"/>
    <ds:schemaRef ds:uri="adfe89a1-b0ab-4b90-bce0-c66b4cfd29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594</TotalTime>
  <Words>135</Words>
  <Application>Microsoft Macintosh PowerPoint</Application>
  <PresentationFormat>On-screen Show (16:9)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Ciutadella Bold</vt:lpstr>
      <vt:lpstr>Ciutadella</vt:lpstr>
      <vt:lpstr>Calibri</vt:lpstr>
      <vt:lpstr>Arial</vt:lpstr>
      <vt:lpstr>Roboto</vt:lpstr>
      <vt:lpstr>Montserrat</vt:lpstr>
      <vt:lpstr>Calibri Light</vt:lpstr>
      <vt:lpstr>4SD FSS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Arne</dc:creator>
  <cp:lastModifiedBy>Thuy Nguyen</cp:lastModifiedBy>
  <cp:revision>57</cp:revision>
  <dcterms:modified xsi:type="dcterms:W3CDTF">2021-01-05T13:52:45Z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0x0101001BE9F7376848004D83BD683AA9B540F1</vt:lpwstr>
  </property>
</Properties>
</file>