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56" r:id="rId4"/>
  </p:sldMasterIdLst>
  <p:notesMasterIdLst>
    <p:notesMasterId r:id="rId6"/>
  </p:notesMasterIdLst>
  <p:sldIdLst>
    <p:sldId id="256" r:id="rId5"/>
  </p:sldIdLst>
  <p:sldSz cx="9144000" cy="5143500" type="screen16x9"/>
  <p:notesSz cx="6858000" cy="9144000"/>
  <p:embeddedFontLst>
    <p:embeddedFont>
      <p:font typeface="Calibri" panose="020F0502020204030204" pitchFamily="34" charset="0"/>
      <p:regular r:id="rId7"/>
      <p:bold r:id="rId8"/>
      <p:italic r:id="rId9"/>
      <p:boldItalic r:id="rId10"/>
    </p:embeddedFont>
    <p:embeddedFont>
      <p:font typeface="Calibri Light" panose="020F0302020204030204" pitchFamily="34" charset="0"/>
      <p:regular r:id="rId11"/>
      <p:italic r:id="rId12"/>
    </p:embeddedFont>
    <p:embeddedFont>
      <p:font typeface="Ciutadella" pitchFamily="2" charset="77"/>
      <p:regular r:id="rId13"/>
      <p:bold r:id="rId14"/>
      <p:italic r:id="rId15"/>
      <p:boldItalic r:id="rId16"/>
    </p:embeddedFont>
    <p:embeddedFont>
      <p:font typeface="Montserrat" pitchFamily="2" charset="77"/>
      <p:regular r:id="rId17"/>
      <p:bold r:id="rId18"/>
      <p:italic r:id="rId19"/>
      <p:boldItalic r:id="rId20"/>
    </p:embeddedFont>
    <p:embeddedFont>
      <p:font typeface="Roboto" panose="02000000000000000000" pitchFamily="2" charset="0"/>
      <p:regular r:id="rId21"/>
      <p:bold r:id="rId22"/>
      <p:italic r:id="rId23"/>
      <p:boldItalic r:id="rId24"/>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rne O’Donoghue" initials="AO" lastIdx="1" clrIdx="0">
    <p:extLst>
      <p:ext uri="{19B8F6BF-5375-455C-9EA6-DF929625EA0E}">
        <p15:presenceInfo xmlns:p15="http://schemas.microsoft.com/office/powerpoint/2012/main" userId="Arne O’Donoghue" providerId="None"/>
      </p:ext>
    </p:extLst>
  </p:cmAuthor>
  <p:cmAuthor id="2" name="Arne O’Donoghue" initials="AO [2]" lastIdx="3" clrIdx="1">
    <p:extLst>
      <p:ext uri="{19B8F6BF-5375-455C-9EA6-DF929625EA0E}">
        <p15:presenceInfo xmlns:p15="http://schemas.microsoft.com/office/powerpoint/2012/main" userId="S::arne@4sd.info::f03d3002-3a12-4356-8862-e23173ebe40b" providerId="AD"/>
      </p:ext>
    </p:extLst>
  </p:cmAuthor>
  <p:cmAuthor id="3" name="Will Fihn Ramsay" initials="WFR" lastIdx="2" clrIdx="2">
    <p:extLst>
      <p:ext uri="{19B8F6BF-5375-455C-9EA6-DF929625EA0E}">
        <p15:presenceInfo xmlns:p15="http://schemas.microsoft.com/office/powerpoint/2012/main" userId="S::will@4sd.info::465cebdf-d81c-4e06-af85-fc23c9e61bf1"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C9F3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89FC6D8A-7248-8123-BBEA-056C8DE483D9}" v="37" dt="2020-10-30T11:11:20.769"/>
    <p1510:client id="{DBF3E330-6083-8683-23A6-81F51CB9F45C}" v="1" dt="2020-10-30T10:33:18.104"/>
    <p1510:client id="{ED91B217-E309-7B4C-9ADF-856A5B29703D}" v="2" dt="2020-10-30T09:19:47.575"/>
    <p1510:client id="{FA52CC0E-DA4E-221B-2E95-06B83B60768E}" v="2" dt="2020-10-30T14:13:28.638"/>
  </p1510:revLst>
</p1510:revInfo>
</file>

<file path=ppt/tableStyles.xml><?xml version="1.0" encoding="utf-8"?>
<a:tblStyleLst xmlns:a="http://schemas.openxmlformats.org/drawingml/2006/main" def="{FD7C7650-FE6B-49C0-A9AC-F12B096E810C}">
  <a:tblStyle styleId="{FD7C7650-FE6B-49C0-A9AC-F12B096E810C}" styleName="Table_0">
    <a:wholeTbl>
      <a:tcTxStyle b="off" i="off">
        <a:font>
          <a:latin typeface="Calibri"/>
          <a:ea typeface="Calibri"/>
          <a:cs typeface="Calibri"/>
        </a:font>
        <a:schemeClr val="dk1"/>
      </a:tcTxStyle>
      <a:tcStyle>
        <a:tcBdr>
          <a:left>
            <a:ln w="9525" cap="flat" cmpd="sng">
              <a:solidFill>
                <a:srgbClr val="000000">
                  <a:alpha val="0"/>
                </a:srgbClr>
              </a:solidFill>
              <a:prstDash val="solid"/>
              <a:round/>
              <a:headEnd type="none" w="sm" len="sm"/>
              <a:tailEnd type="none" w="sm" len="sm"/>
            </a:ln>
          </a:left>
          <a:right>
            <a:ln w="9525" cap="flat" cmpd="sng">
              <a:solidFill>
                <a:srgbClr val="000000">
                  <a:alpha val="0"/>
                </a:srgbClr>
              </a:solidFill>
              <a:prstDash val="solid"/>
              <a:round/>
              <a:headEnd type="none" w="sm" len="sm"/>
              <a:tailEnd type="none" w="sm" len="sm"/>
            </a:ln>
          </a:right>
          <a:top>
            <a:ln w="12700" cap="flat" cmpd="sng">
              <a:solidFill>
                <a:schemeClr val="dk1"/>
              </a:solidFill>
              <a:prstDash val="solid"/>
              <a:round/>
              <a:headEnd type="none" w="sm" len="sm"/>
              <a:tailEnd type="none" w="sm" len="sm"/>
            </a:ln>
          </a:top>
          <a:bottom>
            <a:ln w="12700" cap="flat" cmpd="sng">
              <a:solidFill>
                <a:schemeClr val="dk1"/>
              </a:solidFill>
              <a:prstDash val="solid"/>
              <a:round/>
              <a:headEnd type="none" w="sm" len="sm"/>
              <a:tailEnd type="none" w="sm" len="sm"/>
            </a:ln>
          </a:bottom>
          <a:insideH>
            <a:ln w="9525" cap="flat" cmpd="sng">
              <a:solidFill>
                <a:srgbClr val="000000">
                  <a:alpha val="0"/>
                </a:srgbClr>
              </a:solidFill>
              <a:prstDash val="solid"/>
              <a:round/>
              <a:headEnd type="none" w="sm" len="sm"/>
              <a:tailEnd type="none" w="sm" len="sm"/>
            </a:ln>
          </a:insideH>
          <a:insideV>
            <a:ln w="9525" cap="flat" cmpd="sng">
              <a:solidFill>
                <a:srgbClr val="000000">
                  <a:alpha val="0"/>
                </a:srgbClr>
              </a:solidFill>
              <a:prstDash val="solid"/>
              <a:round/>
              <a:headEnd type="none" w="sm" len="sm"/>
              <a:tailEnd type="none" w="sm" len="sm"/>
            </a:ln>
          </a:insideV>
        </a:tcBdr>
        <a:fill>
          <a:solidFill>
            <a:srgbClr val="FFFFFF">
              <a:alpha val="0"/>
            </a:srgbClr>
          </a:solidFill>
        </a:fill>
      </a:tcStyle>
    </a:wholeTbl>
    <a:band1H>
      <a:tcTxStyle/>
      <a:tcStyle>
        <a:tcBdr/>
        <a:fill>
          <a:solidFill>
            <a:schemeClr val="dk1">
              <a:alpha val="20000"/>
            </a:schemeClr>
          </a:solidFill>
        </a:fill>
      </a:tcStyle>
    </a:band1H>
    <a:band2H>
      <a:tcTxStyle/>
      <a:tcStyle>
        <a:tcBdr/>
      </a:tcStyle>
    </a:band2H>
    <a:band1V>
      <a:tcTxStyle/>
      <a:tcStyle>
        <a:tcBdr/>
        <a:fill>
          <a:solidFill>
            <a:schemeClr val="dk1">
              <a:alpha val="20000"/>
            </a:schemeClr>
          </a:solidFill>
        </a:fill>
      </a:tcStyle>
    </a:band1V>
    <a:band2V>
      <a:tcTxStyle/>
      <a:tcStyle>
        <a:tcBdr/>
      </a:tcStyle>
    </a:band2V>
    <a:lastCol>
      <a:tcTxStyle b="on" i="off"/>
      <a:tcStyle>
        <a:tcBdr/>
      </a:tcStyle>
    </a:lastCol>
    <a:firstCol>
      <a:tcTxStyle b="on" i="off"/>
      <a:tcStyle>
        <a:tcBdr/>
      </a:tcStyle>
    </a:firstCol>
    <a:lastRow>
      <a:tcTxStyle b="on" i="off"/>
      <a:tcStyle>
        <a:tcBdr>
          <a:top>
            <a:ln w="12700" cap="flat" cmpd="sng">
              <a:solidFill>
                <a:schemeClr val="dk1"/>
              </a:solidFill>
              <a:prstDash val="solid"/>
              <a:round/>
              <a:headEnd type="none" w="sm" len="sm"/>
              <a:tailEnd type="none" w="sm" len="sm"/>
            </a:ln>
          </a:top>
        </a:tcBdr>
        <a:fill>
          <a:solidFill>
            <a:srgbClr val="FFFFFF">
              <a:alpha val="0"/>
            </a:srgbClr>
          </a:solidFill>
        </a:fill>
      </a:tcStyle>
    </a:lastRow>
    <a:seCell>
      <a:tcTxStyle/>
      <a:tcStyle>
        <a:tcBdr/>
      </a:tcStyle>
    </a:seCell>
    <a:swCell>
      <a:tcTxStyle/>
      <a:tcStyle>
        <a:tcBdr/>
      </a:tcStyle>
    </a:swCell>
    <a:firstRow>
      <a:tcTxStyle b="on" i="off"/>
      <a:tcStyle>
        <a:tcBdr>
          <a:bottom>
            <a:ln w="12700" cap="flat" cmpd="sng">
              <a:solidFill>
                <a:schemeClr val="dk1"/>
              </a:solidFill>
              <a:prstDash val="solid"/>
              <a:round/>
              <a:headEnd type="none" w="sm" len="sm"/>
              <a:tailEnd type="none" w="sm" len="sm"/>
            </a:ln>
          </a:bottom>
        </a:tcBdr>
        <a:fill>
          <a:solidFill>
            <a:srgbClr val="FFFFFF">
              <a:alpha val="0"/>
            </a:srgbClr>
          </a:solidFill>
        </a:fill>
      </a:tcStyle>
    </a:firstRow>
    <a:neCell>
      <a:tcTxStyle/>
      <a:tcStyle>
        <a:tcBdr/>
      </a:tcStyle>
    </a:neCell>
    <a:nwCell>
      <a:tcTxStyle/>
      <a:tcStyle>
        <a:tcBdr/>
      </a:tcStyle>
    </a:nwCell>
  </a:tblStyle>
  <a:tblStyle styleId="{63D84CE1-A0C3-4A44-973F-AB54A9E80270}" styleName="Table_1">
    <a:wholeTbl>
      <a:tcTxStyle b="off" i="off">
        <a:font>
          <a:latin typeface="Calibri"/>
          <a:ea typeface="Calibri"/>
          <a:cs typeface="Calibri"/>
        </a:font>
        <a:schemeClr val="dk1"/>
      </a:tcTxStyle>
      <a:tcStyle>
        <a:tcBdr>
          <a:left>
            <a:ln w="9525" cap="flat" cmpd="sng">
              <a:solidFill>
                <a:srgbClr val="000000">
                  <a:alpha val="0"/>
                </a:srgbClr>
              </a:solidFill>
              <a:prstDash val="solid"/>
              <a:round/>
              <a:headEnd type="none" w="sm" len="sm"/>
              <a:tailEnd type="none" w="sm" len="sm"/>
            </a:ln>
          </a:left>
          <a:right>
            <a:ln w="9525" cap="flat" cmpd="sng">
              <a:solidFill>
                <a:srgbClr val="000000">
                  <a:alpha val="0"/>
                </a:srgbClr>
              </a:solidFill>
              <a:prstDash val="solid"/>
              <a:round/>
              <a:headEnd type="none" w="sm" len="sm"/>
              <a:tailEnd type="none" w="sm" len="sm"/>
            </a:ln>
          </a:right>
          <a:top>
            <a:ln w="12700" cap="flat" cmpd="sng">
              <a:solidFill>
                <a:schemeClr val="dk1"/>
              </a:solidFill>
              <a:prstDash val="solid"/>
              <a:round/>
              <a:headEnd type="none" w="sm" len="sm"/>
              <a:tailEnd type="none" w="sm" len="sm"/>
            </a:ln>
          </a:top>
          <a:bottom>
            <a:ln w="12700" cap="flat" cmpd="sng">
              <a:solidFill>
                <a:schemeClr val="dk1"/>
              </a:solidFill>
              <a:prstDash val="solid"/>
              <a:round/>
              <a:headEnd type="none" w="sm" len="sm"/>
              <a:tailEnd type="none" w="sm" len="sm"/>
            </a:ln>
          </a:bottom>
          <a:insideH>
            <a:ln w="9525" cap="flat" cmpd="sng">
              <a:solidFill>
                <a:srgbClr val="000000">
                  <a:alpha val="0"/>
                </a:srgbClr>
              </a:solidFill>
              <a:prstDash val="solid"/>
              <a:round/>
              <a:headEnd type="none" w="sm" len="sm"/>
              <a:tailEnd type="none" w="sm" len="sm"/>
            </a:ln>
          </a:insideH>
          <a:insideV>
            <a:ln w="9525" cap="flat" cmpd="sng">
              <a:solidFill>
                <a:srgbClr val="000000">
                  <a:alpha val="0"/>
                </a:srgbClr>
              </a:solidFill>
              <a:prstDash val="solid"/>
              <a:round/>
              <a:headEnd type="none" w="sm" len="sm"/>
              <a:tailEnd type="none" w="sm" len="sm"/>
            </a:ln>
          </a:insideV>
        </a:tcBdr>
        <a:fill>
          <a:solidFill>
            <a:srgbClr val="FFFFFF">
              <a:alpha val="0"/>
            </a:srgbClr>
          </a:solidFill>
        </a:fill>
      </a:tcStyle>
    </a:wholeTbl>
    <a:band1H>
      <a:tcTxStyle b="off" i="off"/>
      <a:tcStyle>
        <a:tcBdr/>
        <a:fill>
          <a:solidFill>
            <a:schemeClr val="dk1">
              <a:alpha val="20000"/>
            </a:schemeClr>
          </a:solidFill>
        </a:fill>
      </a:tcStyle>
    </a:band1H>
    <a:band2H>
      <a:tcTxStyle b="off" i="off"/>
      <a:tcStyle>
        <a:tcBdr/>
      </a:tcStyle>
    </a:band2H>
    <a:band1V>
      <a:tcTxStyle b="off" i="off"/>
      <a:tcStyle>
        <a:tcBdr/>
        <a:fill>
          <a:solidFill>
            <a:schemeClr val="dk1">
              <a:alpha val="20000"/>
            </a:schemeClr>
          </a:solidFill>
        </a:fill>
      </a:tcStyle>
    </a:band1V>
    <a:band2V>
      <a:tcTxStyle b="off" i="off"/>
      <a:tcStyle>
        <a:tcBdr/>
      </a:tcStyle>
    </a:band2V>
    <a:lastCol>
      <a:tcTxStyle b="on" i="off"/>
      <a:tcStyle>
        <a:tcBdr/>
      </a:tcStyle>
    </a:lastCol>
    <a:firstCol>
      <a:tcTxStyle b="on" i="off"/>
      <a:tcStyle>
        <a:tcBdr/>
      </a:tcStyle>
    </a:firstCol>
    <a:lastRow>
      <a:tcTxStyle b="on" i="off"/>
      <a:tcStyle>
        <a:tcBdr>
          <a:top>
            <a:ln w="12700" cap="flat" cmpd="sng">
              <a:solidFill>
                <a:schemeClr val="dk1"/>
              </a:solidFill>
              <a:prstDash val="solid"/>
              <a:round/>
              <a:headEnd type="none" w="sm" len="sm"/>
              <a:tailEnd type="none" w="sm" len="sm"/>
            </a:ln>
          </a:top>
        </a:tcBdr>
        <a:fill>
          <a:solidFill>
            <a:srgbClr val="FFFFFF">
              <a:alpha val="0"/>
            </a:srgbClr>
          </a:solidFill>
        </a:fill>
      </a:tcStyle>
    </a:lastRow>
    <a:seCell>
      <a:tcTxStyle b="off" i="off"/>
      <a:tcStyle>
        <a:tcBdr/>
      </a:tcStyle>
    </a:seCell>
    <a:swCell>
      <a:tcTxStyle b="off" i="off"/>
      <a:tcStyle>
        <a:tcBdr/>
      </a:tcStyle>
    </a:swCell>
    <a:firstRow>
      <a:tcTxStyle b="on" i="off"/>
      <a:tcStyle>
        <a:tcBdr>
          <a:bottom>
            <a:ln w="12700" cap="flat" cmpd="sng">
              <a:solidFill>
                <a:schemeClr val="dk1"/>
              </a:solidFill>
              <a:prstDash val="solid"/>
              <a:round/>
              <a:headEnd type="none" w="sm" len="sm"/>
              <a:tailEnd type="none" w="sm" len="sm"/>
            </a:ln>
          </a:bottom>
        </a:tcBdr>
        <a:fill>
          <a:solidFill>
            <a:srgbClr val="FFFFFF">
              <a:alpha val="0"/>
            </a:srgbClr>
          </a:solidFill>
        </a:fill>
      </a:tcStyle>
    </a:firstRow>
    <a:neCell>
      <a:tcTxStyle b="off" i="off"/>
      <a:tcStyle>
        <a:tcBdr/>
      </a:tcStyle>
    </a:neCell>
    <a:nwCell>
      <a:tcTxStyle b="off" i="off"/>
      <a:tcStyle>
        <a:tcBdr/>
      </a:tcStyle>
    </a:nwCell>
  </a:tblStyle>
  <a:tblStyle styleId="{775DCB02-9BB8-47FD-8907-85C794F793BA}" styleName="Themed Style 1 - Accent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11"/>
    <p:restoredTop sz="94694"/>
  </p:normalViewPr>
  <p:slideViewPr>
    <p:cSldViewPr snapToGrid="0">
      <p:cViewPr varScale="1">
        <p:scale>
          <a:sx n="156" d="100"/>
          <a:sy n="156" d="100"/>
        </p:scale>
        <p:origin x="808" y="16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font" Target="fonts/font2.fntdata"/><Relationship Id="rId13" Type="http://schemas.openxmlformats.org/officeDocument/2006/relationships/font" Target="fonts/font7.fntdata"/><Relationship Id="rId18" Type="http://schemas.openxmlformats.org/officeDocument/2006/relationships/font" Target="fonts/font12.fntdata"/><Relationship Id="rId26"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font" Target="fonts/font15.fntdata"/><Relationship Id="rId7" Type="http://schemas.openxmlformats.org/officeDocument/2006/relationships/font" Target="fonts/font1.fntdata"/><Relationship Id="rId12" Type="http://schemas.openxmlformats.org/officeDocument/2006/relationships/font" Target="fonts/font6.fntdata"/><Relationship Id="rId17" Type="http://schemas.openxmlformats.org/officeDocument/2006/relationships/font" Target="fonts/font11.fntdata"/><Relationship Id="rId25" Type="http://schemas.openxmlformats.org/officeDocument/2006/relationships/commentAuthors" Target="commentAuthors.xml"/><Relationship Id="rId2" Type="http://schemas.openxmlformats.org/officeDocument/2006/relationships/customXml" Target="../customXml/item2.xml"/><Relationship Id="rId16" Type="http://schemas.openxmlformats.org/officeDocument/2006/relationships/font" Target="fonts/font10.fntdata"/><Relationship Id="rId20" Type="http://schemas.openxmlformats.org/officeDocument/2006/relationships/font" Target="fonts/font14.fntdata"/><Relationship Id="rId29"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notesMaster" Target="notesMasters/notesMaster1.xml"/><Relationship Id="rId11" Type="http://schemas.openxmlformats.org/officeDocument/2006/relationships/font" Target="fonts/font5.fntdata"/><Relationship Id="rId24" Type="http://schemas.openxmlformats.org/officeDocument/2006/relationships/font" Target="fonts/font18.fntdata"/><Relationship Id="rId5" Type="http://schemas.openxmlformats.org/officeDocument/2006/relationships/slide" Target="slides/slide1.xml"/><Relationship Id="rId15" Type="http://schemas.openxmlformats.org/officeDocument/2006/relationships/font" Target="fonts/font9.fntdata"/><Relationship Id="rId23" Type="http://schemas.openxmlformats.org/officeDocument/2006/relationships/font" Target="fonts/font17.fntdata"/><Relationship Id="rId28" Type="http://schemas.openxmlformats.org/officeDocument/2006/relationships/theme" Target="theme/theme1.xml"/><Relationship Id="rId10" Type="http://schemas.openxmlformats.org/officeDocument/2006/relationships/font" Target="fonts/font4.fntdata"/><Relationship Id="rId19" Type="http://schemas.openxmlformats.org/officeDocument/2006/relationships/font" Target="fonts/font13.fntdata"/><Relationship Id="rId4" Type="http://schemas.openxmlformats.org/officeDocument/2006/relationships/slideMaster" Target="slideMasters/slideMaster1.xml"/><Relationship Id="rId9" Type="http://schemas.openxmlformats.org/officeDocument/2006/relationships/font" Target="fonts/font3.fntdata"/><Relationship Id="rId14" Type="http://schemas.openxmlformats.org/officeDocument/2006/relationships/font" Target="fonts/font8.fntdata"/><Relationship Id="rId22" Type="http://schemas.openxmlformats.org/officeDocument/2006/relationships/font" Target="fonts/font16.fntdata"/><Relationship Id="rId27" Type="http://schemas.openxmlformats.org/officeDocument/2006/relationships/viewProps" Target="viewProps.xml"/><Relationship Id="rId30" Type="http://schemas.microsoft.com/office/2015/10/relationships/revisionInfo" Target="revisionInfo.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marR="0" lvl="0"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1pPr>
            <a:lvl2pPr marL="914400" marR="0" lvl="1"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2pPr>
            <a:lvl3pPr marL="1371600" marR="0" lvl="2"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3pPr>
            <a:lvl4pPr marL="1828800" marR="0" lvl="3"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4pPr>
            <a:lvl5pPr marL="2286000" marR="0" lvl="4"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5pPr>
            <a:lvl6pPr marL="2743200" marR="0" lvl="5"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6pPr>
            <a:lvl7pPr marL="3200400" marR="0" lvl="6"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7pPr>
            <a:lvl8pPr marL="3657600" marR="0" lvl="7"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8pPr>
            <a:lvl9pPr marL="4114800" marR="0" lvl="8"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
        <p:cNvGrpSpPr/>
        <p:nvPr/>
      </p:nvGrpSpPr>
      <p:grpSpPr>
        <a:xfrm>
          <a:off x="0" y="0"/>
          <a:ext cx="0" cy="0"/>
          <a:chOff x="0" y="0"/>
          <a:chExt cx="0" cy="0"/>
        </a:xfrm>
      </p:grpSpPr>
      <p:sp>
        <p:nvSpPr>
          <p:cNvPr id="36" name="Google Shape;36;p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Clr>
                <a:schemeClr val="dk1"/>
              </a:buClr>
              <a:buSzPts val="2400"/>
              <a:buFont typeface="Montserrat"/>
              <a:buNone/>
            </a:pPr>
            <a:endParaRPr/>
          </a:p>
        </p:txBody>
      </p:sp>
      <p:sp>
        <p:nvSpPr>
          <p:cNvPr id="37" name="Google Shape;37;p1:notes"/>
          <p:cNvSpPr>
            <a:spLocks noGrp="1" noRot="1" noChangeAspect="1"/>
          </p:cNvSpPr>
          <p:nvPr>
            <p:ph type="sldImg" idx="2"/>
          </p:nvPr>
        </p:nvSpPr>
        <p:spPr>
          <a:xfrm>
            <a:off x="379413" y="685800"/>
            <a:ext cx="6097587"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2E12C5-35F0-114D-9488-CF9ADAE44E63}"/>
              </a:ext>
            </a:extLst>
          </p:cNvPr>
          <p:cNvSpPr>
            <a:spLocks noGrp="1"/>
          </p:cNvSpPr>
          <p:nvPr>
            <p:ph type="ctrTitle"/>
          </p:nvPr>
        </p:nvSpPr>
        <p:spPr>
          <a:xfrm>
            <a:off x="1143000" y="841772"/>
            <a:ext cx="6858000" cy="1790700"/>
          </a:xfrm>
        </p:spPr>
        <p:txBody>
          <a:bodyPr anchor="b"/>
          <a:lstStyle>
            <a:lvl1pPr algn="ctr">
              <a:defRPr sz="4500"/>
            </a:lvl1pPr>
          </a:lstStyle>
          <a:p>
            <a:r>
              <a:rPr lang="en-US"/>
              <a:t>Click to edit Master title style</a:t>
            </a:r>
          </a:p>
        </p:txBody>
      </p:sp>
      <p:sp>
        <p:nvSpPr>
          <p:cNvPr id="3" name="Subtitle 2">
            <a:extLst>
              <a:ext uri="{FF2B5EF4-FFF2-40B4-BE49-F238E27FC236}">
                <a16:creationId xmlns:a16="http://schemas.microsoft.com/office/drawing/2014/main" id="{10549FD1-92AD-284A-A978-494F021015CC}"/>
              </a:ext>
            </a:extLst>
          </p:cNvPr>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p>
        </p:txBody>
      </p:sp>
      <p:sp>
        <p:nvSpPr>
          <p:cNvPr id="4" name="Date Placeholder 3">
            <a:extLst>
              <a:ext uri="{FF2B5EF4-FFF2-40B4-BE49-F238E27FC236}">
                <a16:creationId xmlns:a16="http://schemas.microsoft.com/office/drawing/2014/main" id="{0DF6704C-D105-8C45-8296-B4DDECF41C74}"/>
              </a:ext>
            </a:extLst>
          </p:cNvPr>
          <p:cNvSpPr>
            <a:spLocks noGrp="1"/>
          </p:cNvSpPr>
          <p:nvPr>
            <p:ph type="dt" sz="half" idx="10"/>
          </p:nvPr>
        </p:nvSpPr>
        <p:spPr/>
        <p:txBody>
          <a:bodyPr/>
          <a:lstStyle/>
          <a:p>
            <a:fld id="{AC179B40-EB63-4849-BFEA-3D9E82C7BD5D}" type="datetimeFigureOut">
              <a:rPr lang="en-US" smtClean="0"/>
              <a:t>11/2/20</a:t>
            </a:fld>
            <a:endParaRPr lang="en-US"/>
          </a:p>
        </p:txBody>
      </p:sp>
      <p:sp>
        <p:nvSpPr>
          <p:cNvPr id="5" name="Footer Placeholder 4">
            <a:extLst>
              <a:ext uri="{FF2B5EF4-FFF2-40B4-BE49-F238E27FC236}">
                <a16:creationId xmlns:a16="http://schemas.microsoft.com/office/drawing/2014/main" id="{60E85002-E246-E04C-8C73-99029570FDB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C3BB411-C9A0-734F-9BA4-8A07B7BEB112}"/>
              </a:ext>
            </a:extLst>
          </p:cNvPr>
          <p:cNvSpPr>
            <a:spLocks noGrp="1"/>
          </p:cNvSpPr>
          <p:nvPr>
            <p:ph type="sldNum" sz="quarter" idx="12"/>
          </p:nvPr>
        </p:nvSpPr>
        <p:spPr/>
        <p:txBody>
          <a:bodyPr/>
          <a:lstStyle/>
          <a:p>
            <a:pPr marL="0" lvl="0" indent="0" algn="r" rtl="0">
              <a:spcBef>
                <a:spcPts val="0"/>
              </a:spcBef>
              <a:spcAft>
                <a:spcPts val="0"/>
              </a:spcAft>
              <a:buNone/>
            </a:pPr>
            <a:fld id="{00000000-1234-1234-1234-123412341234}" type="slidenum">
              <a:rPr lang="en" smtClean="0"/>
              <a:t>‹#›</a:t>
            </a:fld>
            <a:endParaRPr lang="en"/>
          </a:p>
        </p:txBody>
      </p:sp>
    </p:spTree>
    <p:extLst>
      <p:ext uri="{BB962C8B-B14F-4D97-AF65-F5344CB8AC3E}">
        <p14:creationId xmlns:p14="http://schemas.microsoft.com/office/powerpoint/2010/main" val="2375970416"/>
      </p:ext>
    </p:extLst>
  </p:cSld>
  <p:clrMapOvr>
    <a:masterClrMapping/>
  </p:clrMapOvr>
  <p:hf hdr="0" ftr="0" dt="0"/>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82CC93-AEA9-2F4D-8D92-0D638F856EE4}"/>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24F8DEA1-8599-214C-A599-F6CA91F1C17B}"/>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0DDF0C8-77AA-4745-A868-74AF34D7A6E3}"/>
              </a:ext>
            </a:extLst>
          </p:cNvPr>
          <p:cNvSpPr>
            <a:spLocks noGrp="1"/>
          </p:cNvSpPr>
          <p:nvPr>
            <p:ph type="dt" sz="half" idx="10"/>
          </p:nvPr>
        </p:nvSpPr>
        <p:spPr/>
        <p:txBody>
          <a:bodyPr/>
          <a:lstStyle/>
          <a:p>
            <a:fld id="{AC179B40-EB63-4849-BFEA-3D9E82C7BD5D}" type="datetimeFigureOut">
              <a:rPr lang="en-US" smtClean="0"/>
              <a:t>11/2/20</a:t>
            </a:fld>
            <a:endParaRPr lang="en-US"/>
          </a:p>
        </p:txBody>
      </p:sp>
      <p:sp>
        <p:nvSpPr>
          <p:cNvPr id="5" name="Footer Placeholder 4">
            <a:extLst>
              <a:ext uri="{FF2B5EF4-FFF2-40B4-BE49-F238E27FC236}">
                <a16:creationId xmlns:a16="http://schemas.microsoft.com/office/drawing/2014/main" id="{8892313C-E74B-CC4E-B7EE-13A477C1BDF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4BCF30B-5C01-B742-B63C-403AAF189FF0}"/>
              </a:ext>
            </a:extLst>
          </p:cNvPr>
          <p:cNvSpPr>
            <a:spLocks noGrp="1"/>
          </p:cNvSpPr>
          <p:nvPr>
            <p:ph type="sldNum" sz="quarter" idx="12"/>
          </p:nvPr>
        </p:nvSpPr>
        <p:spPr/>
        <p:txBody>
          <a:bodyPr/>
          <a:lstStyle/>
          <a:p>
            <a:pPr marL="0" lvl="0" indent="0" algn="r" rtl="0">
              <a:spcBef>
                <a:spcPts val="0"/>
              </a:spcBef>
              <a:spcAft>
                <a:spcPts val="0"/>
              </a:spcAft>
              <a:buNone/>
            </a:pPr>
            <a:fld id="{00000000-1234-1234-1234-123412341234}" type="slidenum">
              <a:rPr lang="en" smtClean="0"/>
              <a:t>‹#›</a:t>
            </a:fld>
            <a:endParaRPr lang="en"/>
          </a:p>
        </p:txBody>
      </p:sp>
    </p:spTree>
    <p:extLst>
      <p:ext uri="{BB962C8B-B14F-4D97-AF65-F5344CB8AC3E}">
        <p14:creationId xmlns:p14="http://schemas.microsoft.com/office/powerpoint/2010/main" val="2816482646"/>
      </p:ext>
    </p:extLst>
  </p:cSld>
  <p:clrMapOvr>
    <a:masterClrMapping/>
  </p:clrMapOvr>
  <p:hf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6992C1AA-3936-054F-BF19-64B432A30CA0}"/>
              </a:ext>
            </a:extLst>
          </p:cNvPr>
          <p:cNvSpPr>
            <a:spLocks noGrp="1"/>
          </p:cNvSpPr>
          <p:nvPr>
            <p:ph type="title" orient="vert"/>
          </p:nvPr>
        </p:nvSpPr>
        <p:spPr>
          <a:xfrm>
            <a:off x="6543675" y="273844"/>
            <a:ext cx="1971675" cy="4358879"/>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515B0BC6-F54F-E54C-852E-D0B69E54A4BA}"/>
              </a:ext>
            </a:extLst>
          </p:cNvPr>
          <p:cNvSpPr>
            <a:spLocks noGrp="1"/>
          </p:cNvSpPr>
          <p:nvPr>
            <p:ph type="body" orient="vert" idx="1"/>
          </p:nvPr>
        </p:nvSpPr>
        <p:spPr>
          <a:xfrm>
            <a:off x="628650" y="273844"/>
            <a:ext cx="5800725" cy="4358879"/>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FF1F2E3-0502-4243-A3CD-7E679E18C233}"/>
              </a:ext>
            </a:extLst>
          </p:cNvPr>
          <p:cNvSpPr>
            <a:spLocks noGrp="1"/>
          </p:cNvSpPr>
          <p:nvPr>
            <p:ph type="dt" sz="half" idx="10"/>
          </p:nvPr>
        </p:nvSpPr>
        <p:spPr/>
        <p:txBody>
          <a:bodyPr/>
          <a:lstStyle/>
          <a:p>
            <a:fld id="{AC179B40-EB63-4849-BFEA-3D9E82C7BD5D}" type="datetimeFigureOut">
              <a:rPr lang="en-US" smtClean="0"/>
              <a:t>11/2/20</a:t>
            </a:fld>
            <a:endParaRPr lang="en-US"/>
          </a:p>
        </p:txBody>
      </p:sp>
      <p:sp>
        <p:nvSpPr>
          <p:cNvPr id="5" name="Footer Placeholder 4">
            <a:extLst>
              <a:ext uri="{FF2B5EF4-FFF2-40B4-BE49-F238E27FC236}">
                <a16:creationId xmlns:a16="http://schemas.microsoft.com/office/drawing/2014/main" id="{0C87107B-4096-BE4D-A869-C548614EBA5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9023D4B-555A-3043-83B4-C29491730319}"/>
              </a:ext>
            </a:extLst>
          </p:cNvPr>
          <p:cNvSpPr>
            <a:spLocks noGrp="1"/>
          </p:cNvSpPr>
          <p:nvPr>
            <p:ph type="sldNum" sz="quarter" idx="12"/>
          </p:nvPr>
        </p:nvSpPr>
        <p:spPr/>
        <p:txBody>
          <a:bodyPr/>
          <a:lstStyle/>
          <a:p>
            <a:pPr marL="0" lvl="0" indent="0" algn="r" rtl="0">
              <a:spcBef>
                <a:spcPts val="0"/>
              </a:spcBef>
              <a:spcAft>
                <a:spcPts val="0"/>
              </a:spcAft>
              <a:buNone/>
            </a:pPr>
            <a:fld id="{00000000-1234-1234-1234-123412341234}" type="slidenum">
              <a:rPr lang="en" smtClean="0"/>
              <a:t>‹#›</a:t>
            </a:fld>
            <a:endParaRPr lang="en"/>
          </a:p>
        </p:txBody>
      </p:sp>
    </p:spTree>
    <p:extLst>
      <p:ext uri="{BB962C8B-B14F-4D97-AF65-F5344CB8AC3E}">
        <p14:creationId xmlns:p14="http://schemas.microsoft.com/office/powerpoint/2010/main" val="2007874389"/>
      </p:ext>
    </p:extLst>
  </p:cSld>
  <p:clrMapOvr>
    <a:masterClrMapping/>
  </p:clrMapOvr>
  <p:hf hdr="0" ftr="0" dt="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15C74B-E343-6C4F-9EDA-A09468AD9FBD}"/>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06D307EE-53FF-D248-BD03-DFFA53145CA2}"/>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9C13D9C-1496-4546-AEE3-A7BD72A3765F}"/>
              </a:ext>
            </a:extLst>
          </p:cNvPr>
          <p:cNvSpPr>
            <a:spLocks noGrp="1"/>
          </p:cNvSpPr>
          <p:nvPr>
            <p:ph type="dt" sz="half" idx="10"/>
          </p:nvPr>
        </p:nvSpPr>
        <p:spPr/>
        <p:txBody>
          <a:bodyPr/>
          <a:lstStyle/>
          <a:p>
            <a:fld id="{AC179B40-EB63-4849-BFEA-3D9E82C7BD5D}" type="datetimeFigureOut">
              <a:rPr lang="en-US" smtClean="0"/>
              <a:t>11/2/20</a:t>
            </a:fld>
            <a:endParaRPr lang="en-US"/>
          </a:p>
        </p:txBody>
      </p:sp>
      <p:sp>
        <p:nvSpPr>
          <p:cNvPr id="5" name="Footer Placeholder 4">
            <a:extLst>
              <a:ext uri="{FF2B5EF4-FFF2-40B4-BE49-F238E27FC236}">
                <a16:creationId xmlns:a16="http://schemas.microsoft.com/office/drawing/2014/main" id="{D287C56D-7220-9D43-89CC-3D87030B2A3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A4D26F6-AC30-0548-BCFE-7FE9EC85F6DB}"/>
              </a:ext>
            </a:extLst>
          </p:cNvPr>
          <p:cNvSpPr>
            <a:spLocks noGrp="1"/>
          </p:cNvSpPr>
          <p:nvPr>
            <p:ph type="sldNum" sz="quarter" idx="12"/>
          </p:nvPr>
        </p:nvSpPr>
        <p:spPr/>
        <p:txBody>
          <a:bodyPr/>
          <a:lstStyle/>
          <a:p>
            <a:pPr marL="0" lvl="0" indent="0" algn="r" rtl="0">
              <a:spcBef>
                <a:spcPts val="0"/>
              </a:spcBef>
              <a:spcAft>
                <a:spcPts val="0"/>
              </a:spcAft>
              <a:buNone/>
            </a:pPr>
            <a:fld id="{00000000-1234-1234-1234-123412341234}" type="slidenum">
              <a:rPr lang="en" smtClean="0"/>
              <a:t>‹#›</a:t>
            </a:fld>
            <a:endParaRPr lang="en"/>
          </a:p>
        </p:txBody>
      </p:sp>
    </p:spTree>
    <p:extLst>
      <p:ext uri="{BB962C8B-B14F-4D97-AF65-F5344CB8AC3E}">
        <p14:creationId xmlns:p14="http://schemas.microsoft.com/office/powerpoint/2010/main" val="1641893111"/>
      </p:ext>
    </p:extLst>
  </p:cSld>
  <p:clrMapOvr>
    <a:masterClrMapping/>
  </p:clrMapOvr>
  <p:hf hdr="0" ftr="0" dt="0"/>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103977-BAE6-2049-8FCE-68D11E5E497E}"/>
              </a:ext>
            </a:extLst>
          </p:cNvPr>
          <p:cNvSpPr>
            <a:spLocks noGrp="1"/>
          </p:cNvSpPr>
          <p:nvPr>
            <p:ph type="title"/>
          </p:nvPr>
        </p:nvSpPr>
        <p:spPr>
          <a:xfrm>
            <a:off x="623888" y="1282304"/>
            <a:ext cx="7886700" cy="2139553"/>
          </a:xfrm>
        </p:spPr>
        <p:txBody>
          <a:bodyPr anchor="b"/>
          <a:lstStyle>
            <a:lvl1pPr>
              <a:defRPr sz="4500"/>
            </a:lvl1pPr>
          </a:lstStyle>
          <a:p>
            <a:r>
              <a:rPr lang="en-US"/>
              <a:t>Click to edit Master title style</a:t>
            </a:r>
          </a:p>
        </p:txBody>
      </p:sp>
      <p:sp>
        <p:nvSpPr>
          <p:cNvPr id="3" name="Text Placeholder 2">
            <a:extLst>
              <a:ext uri="{FF2B5EF4-FFF2-40B4-BE49-F238E27FC236}">
                <a16:creationId xmlns:a16="http://schemas.microsoft.com/office/drawing/2014/main" id="{8A4F2628-B6EA-334B-BB8C-AF9A0C537BB7}"/>
              </a:ext>
            </a:extLst>
          </p:cNvPr>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945298C1-E577-8B47-834F-CC26A088A2F5}"/>
              </a:ext>
            </a:extLst>
          </p:cNvPr>
          <p:cNvSpPr>
            <a:spLocks noGrp="1"/>
          </p:cNvSpPr>
          <p:nvPr>
            <p:ph type="dt" sz="half" idx="10"/>
          </p:nvPr>
        </p:nvSpPr>
        <p:spPr/>
        <p:txBody>
          <a:bodyPr/>
          <a:lstStyle/>
          <a:p>
            <a:fld id="{AC179B40-EB63-4849-BFEA-3D9E82C7BD5D}" type="datetimeFigureOut">
              <a:rPr lang="en-US" smtClean="0"/>
              <a:t>11/2/20</a:t>
            </a:fld>
            <a:endParaRPr lang="en-US"/>
          </a:p>
        </p:txBody>
      </p:sp>
      <p:sp>
        <p:nvSpPr>
          <p:cNvPr id="5" name="Footer Placeholder 4">
            <a:extLst>
              <a:ext uri="{FF2B5EF4-FFF2-40B4-BE49-F238E27FC236}">
                <a16:creationId xmlns:a16="http://schemas.microsoft.com/office/drawing/2014/main" id="{A3088172-BAB6-F844-AD3A-6F803BFC57C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8B00DFC-1860-254F-A866-A43BD7B83DDF}"/>
              </a:ext>
            </a:extLst>
          </p:cNvPr>
          <p:cNvSpPr>
            <a:spLocks noGrp="1"/>
          </p:cNvSpPr>
          <p:nvPr>
            <p:ph type="sldNum" sz="quarter" idx="12"/>
          </p:nvPr>
        </p:nvSpPr>
        <p:spPr/>
        <p:txBody>
          <a:bodyPr/>
          <a:lstStyle/>
          <a:p>
            <a:pPr marL="0" lvl="0" indent="0" algn="r" rtl="0">
              <a:spcBef>
                <a:spcPts val="0"/>
              </a:spcBef>
              <a:spcAft>
                <a:spcPts val="0"/>
              </a:spcAft>
              <a:buNone/>
            </a:pPr>
            <a:fld id="{00000000-1234-1234-1234-123412341234}" type="slidenum">
              <a:rPr lang="en" smtClean="0"/>
              <a:t>‹#›</a:t>
            </a:fld>
            <a:endParaRPr lang="en"/>
          </a:p>
        </p:txBody>
      </p:sp>
    </p:spTree>
    <p:extLst>
      <p:ext uri="{BB962C8B-B14F-4D97-AF65-F5344CB8AC3E}">
        <p14:creationId xmlns:p14="http://schemas.microsoft.com/office/powerpoint/2010/main" val="2687969983"/>
      </p:ext>
    </p:extLst>
  </p:cSld>
  <p:clrMapOvr>
    <a:masterClrMapping/>
  </p:clrMapOvr>
  <p:hf hdr="0" ftr="0" dt="0"/>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A30F92-9E57-F847-8E2C-9C6CFE10C32E}"/>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A4D7A995-75B0-E749-8A5A-B133CBBCD3D5}"/>
              </a:ext>
            </a:extLst>
          </p:cNvPr>
          <p:cNvSpPr>
            <a:spLocks noGrp="1"/>
          </p:cNvSpPr>
          <p:nvPr>
            <p:ph sz="half" idx="1"/>
          </p:nvPr>
        </p:nvSpPr>
        <p:spPr>
          <a:xfrm>
            <a:off x="628650" y="1369219"/>
            <a:ext cx="3886200" cy="326350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D87D3E74-262F-5549-AB15-9F6DFEE6BBC7}"/>
              </a:ext>
            </a:extLst>
          </p:cNvPr>
          <p:cNvSpPr>
            <a:spLocks noGrp="1"/>
          </p:cNvSpPr>
          <p:nvPr>
            <p:ph sz="half" idx="2"/>
          </p:nvPr>
        </p:nvSpPr>
        <p:spPr>
          <a:xfrm>
            <a:off x="4629150" y="1369219"/>
            <a:ext cx="3886200" cy="326350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617677E9-66F8-BE44-BE9F-92EC5EBAA48D}"/>
              </a:ext>
            </a:extLst>
          </p:cNvPr>
          <p:cNvSpPr>
            <a:spLocks noGrp="1"/>
          </p:cNvSpPr>
          <p:nvPr>
            <p:ph type="dt" sz="half" idx="10"/>
          </p:nvPr>
        </p:nvSpPr>
        <p:spPr/>
        <p:txBody>
          <a:bodyPr/>
          <a:lstStyle/>
          <a:p>
            <a:fld id="{AC179B40-EB63-4849-BFEA-3D9E82C7BD5D}" type="datetimeFigureOut">
              <a:rPr lang="en-US" smtClean="0"/>
              <a:t>11/2/20</a:t>
            </a:fld>
            <a:endParaRPr lang="en-US"/>
          </a:p>
        </p:txBody>
      </p:sp>
      <p:sp>
        <p:nvSpPr>
          <p:cNvPr id="6" name="Footer Placeholder 5">
            <a:extLst>
              <a:ext uri="{FF2B5EF4-FFF2-40B4-BE49-F238E27FC236}">
                <a16:creationId xmlns:a16="http://schemas.microsoft.com/office/drawing/2014/main" id="{91A14853-D4A3-2E4D-8AD7-E2095C49E3D5}"/>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19362FCF-75A5-0B42-AB37-0ABC040E4511}"/>
              </a:ext>
            </a:extLst>
          </p:cNvPr>
          <p:cNvSpPr>
            <a:spLocks noGrp="1"/>
          </p:cNvSpPr>
          <p:nvPr>
            <p:ph type="sldNum" sz="quarter" idx="12"/>
          </p:nvPr>
        </p:nvSpPr>
        <p:spPr/>
        <p:txBody>
          <a:bodyPr/>
          <a:lstStyle/>
          <a:p>
            <a:pPr marL="0" lvl="0" indent="0" algn="r" rtl="0">
              <a:spcBef>
                <a:spcPts val="0"/>
              </a:spcBef>
              <a:spcAft>
                <a:spcPts val="0"/>
              </a:spcAft>
              <a:buNone/>
            </a:pPr>
            <a:fld id="{00000000-1234-1234-1234-123412341234}" type="slidenum">
              <a:rPr lang="en" smtClean="0"/>
              <a:t>‹#›</a:t>
            </a:fld>
            <a:endParaRPr lang="en"/>
          </a:p>
        </p:txBody>
      </p:sp>
    </p:spTree>
    <p:extLst>
      <p:ext uri="{BB962C8B-B14F-4D97-AF65-F5344CB8AC3E}">
        <p14:creationId xmlns:p14="http://schemas.microsoft.com/office/powerpoint/2010/main" val="3158941618"/>
      </p:ext>
    </p:extLst>
  </p:cSld>
  <p:clrMapOvr>
    <a:masterClrMapping/>
  </p:clrMapOvr>
  <p:hf hdr="0" ftr="0" dt="0"/>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53351B-CF8F-1041-B98F-080424D7AFFB}"/>
              </a:ext>
            </a:extLst>
          </p:cNvPr>
          <p:cNvSpPr>
            <a:spLocks noGrp="1"/>
          </p:cNvSpPr>
          <p:nvPr>
            <p:ph type="title"/>
          </p:nvPr>
        </p:nvSpPr>
        <p:spPr>
          <a:xfrm>
            <a:off x="629841" y="273844"/>
            <a:ext cx="7886700" cy="994172"/>
          </a:xfrm>
        </p:spPr>
        <p:txBody>
          <a:bodyPr/>
          <a:lstStyle/>
          <a:p>
            <a:r>
              <a:rPr lang="en-US"/>
              <a:t>Click to edit Master title style</a:t>
            </a:r>
          </a:p>
        </p:txBody>
      </p:sp>
      <p:sp>
        <p:nvSpPr>
          <p:cNvPr id="3" name="Text Placeholder 2">
            <a:extLst>
              <a:ext uri="{FF2B5EF4-FFF2-40B4-BE49-F238E27FC236}">
                <a16:creationId xmlns:a16="http://schemas.microsoft.com/office/drawing/2014/main" id="{2FC87CEB-FA79-D54F-B565-1D24BB96719E}"/>
              </a:ext>
            </a:extLst>
          </p:cNvPr>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a:extLst>
              <a:ext uri="{FF2B5EF4-FFF2-40B4-BE49-F238E27FC236}">
                <a16:creationId xmlns:a16="http://schemas.microsoft.com/office/drawing/2014/main" id="{0E3447F6-07FC-8A4E-86AA-4F4BEFD5BB09}"/>
              </a:ext>
            </a:extLst>
          </p:cNvPr>
          <p:cNvSpPr>
            <a:spLocks noGrp="1"/>
          </p:cNvSpPr>
          <p:nvPr>
            <p:ph sz="half" idx="2"/>
          </p:nvPr>
        </p:nvSpPr>
        <p:spPr>
          <a:xfrm>
            <a:off x="629842" y="1878806"/>
            <a:ext cx="3868340" cy="276344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E1CAE3B2-2D27-B14E-BAE2-30A4F1DE6432}"/>
              </a:ext>
            </a:extLst>
          </p:cNvPr>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a:extLst>
              <a:ext uri="{FF2B5EF4-FFF2-40B4-BE49-F238E27FC236}">
                <a16:creationId xmlns:a16="http://schemas.microsoft.com/office/drawing/2014/main" id="{E6E37AD1-D3A7-5A47-90AC-98C80F148118}"/>
              </a:ext>
            </a:extLst>
          </p:cNvPr>
          <p:cNvSpPr>
            <a:spLocks noGrp="1"/>
          </p:cNvSpPr>
          <p:nvPr>
            <p:ph sz="quarter" idx="4"/>
          </p:nvPr>
        </p:nvSpPr>
        <p:spPr>
          <a:xfrm>
            <a:off x="4629150" y="1878806"/>
            <a:ext cx="3887391" cy="276344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0528BA48-3FAB-6448-B713-77D8DBA985D5}"/>
              </a:ext>
            </a:extLst>
          </p:cNvPr>
          <p:cNvSpPr>
            <a:spLocks noGrp="1"/>
          </p:cNvSpPr>
          <p:nvPr>
            <p:ph type="dt" sz="half" idx="10"/>
          </p:nvPr>
        </p:nvSpPr>
        <p:spPr/>
        <p:txBody>
          <a:bodyPr/>
          <a:lstStyle/>
          <a:p>
            <a:fld id="{AC179B40-EB63-4849-BFEA-3D9E82C7BD5D}" type="datetimeFigureOut">
              <a:rPr lang="en-US" smtClean="0"/>
              <a:t>11/2/20</a:t>
            </a:fld>
            <a:endParaRPr lang="en-US"/>
          </a:p>
        </p:txBody>
      </p:sp>
      <p:sp>
        <p:nvSpPr>
          <p:cNvPr id="8" name="Footer Placeholder 7">
            <a:extLst>
              <a:ext uri="{FF2B5EF4-FFF2-40B4-BE49-F238E27FC236}">
                <a16:creationId xmlns:a16="http://schemas.microsoft.com/office/drawing/2014/main" id="{32ABBF32-5513-344A-853B-CC72BEA6EA17}"/>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01DC5C7A-6BDF-FF43-AB20-B8A8D613AA62}"/>
              </a:ext>
            </a:extLst>
          </p:cNvPr>
          <p:cNvSpPr>
            <a:spLocks noGrp="1"/>
          </p:cNvSpPr>
          <p:nvPr>
            <p:ph type="sldNum" sz="quarter" idx="12"/>
          </p:nvPr>
        </p:nvSpPr>
        <p:spPr/>
        <p:txBody>
          <a:bodyPr/>
          <a:lstStyle/>
          <a:p>
            <a:pPr marL="0" lvl="0" indent="0" algn="r" rtl="0">
              <a:spcBef>
                <a:spcPts val="0"/>
              </a:spcBef>
              <a:spcAft>
                <a:spcPts val="0"/>
              </a:spcAft>
              <a:buNone/>
            </a:pPr>
            <a:fld id="{00000000-1234-1234-1234-123412341234}" type="slidenum">
              <a:rPr lang="en" smtClean="0"/>
              <a:t>‹#›</a:t>
            </a:fld>
            <a:endParaRPr lang="en"/>
          </a:p>
        </p:txBody>
      </p:sp>
    </p:spTree>
    <p:extLst>
      <p:ext uri="{BB962C8B-B14F-4D97-AF65-F5344CB8AC3E}">
        <p14:creationId xmlns:p14="http://schemas.microsoft.com/office/powerpoint/2010/main" val="304420968"/>
      </p:ext>
    </p:extLst>
  </p:cSld>
  <p:clrMapOvr>
    <a:masterClrMapping/>
  </p:clrMapOvr>
  <p:hf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7098A3-79B7-A045-94C9-609F0C97E143}"/>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296439B2-09D7-6A48-900D-EB9FFF71F388}"/>
              </a:ext>
            </a:extLst>
          </p:cNvPr>
          <p:cNvSpPr>
            <a:spLocks noGrp="1"/>
          </p:cNvSpPr>
          <p:nvPr>
            <p:ph type="dt" sz="half" idx="10"/>
          </p:nvPr>
        </p:nvSpPr>
        <p:spPr/>
        <p:txBody>
          <a:bodyPr/>
          <a:lstStyle/>
          <a:p>
            <a:fld id="{AC179B40-EB63-4849-BFEA-3D9E82C7BD5D}" type="datetimeFigureOut">
              <a:rPr lang="en-US" smtClean="0"/>
              <a:t>11/2/20</a:t>
            </a:fld>
            <a:endParaRPr lang="en-US"/>
          </a:p>
        </p:txBody>
      </p:sp>
      <p:sp>
        <p:nvSpPr>
          <p:cNvPr id="4" name="Footer Placeholder 3">
            <a:extLst>
              <a:ext uri="{FF2B5EF4-FFF2-40B4-BE49-F238E27FC236}">
                <a16:creationId xmlns:a16="http://schemas.microsoft.com/office/drawing/2014/main" id="{85B84B17-E97F-814C-B5F1-3FA7453510B8}"/>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36DAE15D-C595-CB47-B5F1-E99FF27BD74F}"/>
              </a:ext>
            </a:extLst>
          </p:cNvPr>
          <p:cNvSpPr>
            <a:spLocks noGrp="1"/>
          </p:cNvSpPr>
          <p:nvPr>
            <p:ph type="sldNum" sz="quarter" idx="12"/>
          </p:nvPr>
        </p:nvSpPr>
        <p:spPr/>
        <p:txBody>
          <a:bodyPr/>
          <a:lstStyle/>
          <a:p>
            <a:pPr marL="0" lvl="0" indent="0" algn="r" rtl="0">
              <a:spcBef>
                <a:spcPts val="0"/>
              </a:spcBef>
              <a:spcAft>
                <a:spcPts val="0"/>
              </a:spcAft>
              <a:buNone/>
            </a:pPr>
            <a:fld id="{00000000-1234-1234-1234-123412341234}" type="slidenum">
              <a:rPr lang="en" smtClean="0"/>
              <a:t>‹#›</a:t>
            </a:fld>
            <a:endParaRPr lang="en"/>
          </a:p>
        </p:txBody>
      </p:sp>
    </p:spTree>
    <p:extLst>
      <p:ext uri="{BB962C8B-B14F-4D97-AF65-F5344CB8AC3E}">
        <p14:creationId xmlns:p14="http://schemas.microsoft.com/office/powerpoint/2010/main" val="1373180375"/>
      </p:ext>
    </p:extLst>
  </p:cSld>
  <p:clrMapOvr>
    <a:masterClrMapping/>
  </p:clrMapOvr>
  <p:hf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D2A7FB5F-FA83-1745-9DD3-AC5E05282EDE}"/>
              </a:ext>
            </a:extLst>
          </p:cNvPr>
          <p:cNvSpPr>
            <a:spLocks noGrp="1"/>
          </p:cNvSpPr>
          <p:nvPr>
            <p:ph type="dt" sz="half" idx="10"/>
          </p:nvPr>
        </p:nvSpPr>
        <p:spPr/>
        <p:txBody>
          <a:bodyPr/>
          <a:lstStyle/>
          <a:p>
            <a:fld id="{AC179B40-EB63-4849-BFEA-3D9E82C7BD5D}" type="datetimeFigureOut">
              <a:rPr lang="en-US" smtClean="0"/>
              <a:t>11/2/20</a:t>
            </a:fld>
            <a:endParaRPr lang="en-US"/>
          </a:p>
        </p:txBody>
      </p:sp>
      <p:sp>
        <p:nvSpPr>
          <p:cNvPr id="3" name="Footer Placeholder 2">
            <a:extLst>
              <a:ext uri="{FF2B5EF4-FFF2-40B4-BE49-F238E27FC236}">
                <a16:creationId xmlns:a16="http://schemas.microsoft.com/office/drawing/2014/main" id="{2D43982D-90A1-DA49-B639-B02F1EAB24F4}"/>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D6F1794A-14CC-BC44-B3A4-C616A64C7F24}"/>
              </a:ext>
            </a:extLst>
          </p:cNvPr>
          <p:cNvSpPr>
            <a:spLocks noGrp="1"/>
          </p:cNvSpPr>
          <p:nvPr>
            <p:ph type="sldNum" sz="quarter" idx="12"/>
          </p:nvPr>
        </p:nvSpPr>
        <p:spPr/>
        <p:txBody>
          <a:bodyPr/>
          <a:lstStyle/>
          <a:p>
            <a:pPr marL="0" lvl="0" indent="0" algn="r" rtl="0">
              <a:spcBef>
                <a:spcPts val="0"/>
              </a:spcBef>
              <a:spcAft>
                <a:spcPts val="0"/>
              </a:spcAft>
              <a:buNone/>
            </a:pPr>
            <a:fld id="{00000000-1234-1234-1234-123412341234}" type="slidenum">
              <a:rPr lang="en" smtClean="0"/>
              <a:t>‹#›</a:t>
            </a:fld>
            <a:endParaRPr lang="en"/>
          </a:p>
        </p:txBody>
      </p:sp>
    </p:spTree>
    <p:extLst>
      <p:ext uri="{BB962C8B-B14F-4D97-AF65-F5344CB8AC3E}">
        <p14:creationId xmlns:p14="http://schemas.microsoft.com/office/powerpoint/2010/main" val="141197005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AC8213-9E1E-6445-BF0E-C59E8EC6D989}"/>
              </a:ext>
            </a:extLst>
          </p:cNvPr>
          <p:cNvSpPr>
            <a:spLocks noGrp="1"/>
          </p:cNvSpPr>
          <p:nvPr>
            <p:ph type="title"/>
          </p:nvPr>
        </p:nvSpPr>
        <p:spPr>
          <a:xfrm>
            <a:off x="629841" y="342900"/>
            <a:ext cx="2949178" cy="1200150"/>
          </a:xfrm>
        </p:spPr>
        <p:txBody>
          <a:bodyPr anchor="b"/>
          <a:lstStyle>
            <a:lvl1pPr>
              <a:defRPr sz="2400"/>
            </a:lvl1pPr>
          </a:lstStyle>
          <a:p>
            <a:r>
              <a:rPr lang="en-US"/>
              <a:t>Click to edit Master title style</a:t>
            </a:r>
          </a:p>
        </p:txBody>
      </p:sp>
      <p:sp>
        <p:nvSpPr>
          <p:cNvPr id="3" name="Content Placeholder 2">
            <a:extLst>
              <a:ext uri="{FF2B5EF4-FFF2-40B4-BE49-F238E27FC236}">
                <a16:creationId xmlns:a16="http://schemas.microsoft.com/office/drawing/2014/main" id="{68727EE3-8BA1-3A4E-AF41-86E93BFE48DA}"/>
              </a:ext>
            </a:extLst>
          </p:cNvPr>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249F81BA-7486-8A45-9992-D059733C2C25}"/>
              </a:ext>
            </a:extLst>
          </p:cNvPr>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a:extLst>
              <a:ext uri="{FF2B5EF4-FFF2-40B4-BE49-F238E27FC236}">
                <a16:creationId xmlns:a16="http://schemas.microsoft.com/office/drawing/2014/main" id="{E9204C4F-CEB1-AE4A-BCFC-E58DAFF3F9A7}"/>
              </a:ext>
            </a:extLst>
          </p:cNvPr>
          <p:cNvSpPr>
            <a:spLocks noGrp="1"/>
          </p:cNvSpPr>
          <p:nvPr>
            <p:ph type="dt" sz="half" idx="10"/>
          </p:nvPr>
        </p:nvSpPr>
        <p:spPr/>
        <p:txBody>
          <a:bodyPr/>
          <a:lstStyle/>
          <a:p>
            <a:fld id="{AC179B40-EB63-4849-BFEA-3D9E82C7BD5D}" type="datetimeFigureOut">
              <a:rPr lang="en-US" smtClean="0"/>
              <a:t>11/2/20</a:t>
            </a:fld>
            <a:endParaRPr lang="en-US"/>
          </a:p>
        </p:txBody>
      </p:sp>
      <p:sp>
        <p:nvSpPr>
          <p:cNvPr id="6" name="Footer Placeholder 5">
            <a:extLst>
              <a:ext uri="{FF2B5EF4-FFF2-40B4-BE49-F238E27FC236}">
                <a16:creationId xmlns:a16="http://schemas.microsoft.com/office/drawing/2014/main" id="{B2400F0C-E764-B845-BC7D-8F04454AA952}"/>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F02DFA16-E89E-0943-8897-3377047B9D89}"/>
              </a:ext>
            </a:extLst>
          </p:cNvPr>
          <p:cNvSpPr>
            <a:spLocks noGrp="1"/>
          </p:cNvSpPr>
          <p:nvPr>
            <p:ph type="sldNum" sz="quarter" idx="12"/>
          </p:nvPr>
        </p:nvSpPr>
        <p:spPr/>
        <p:txBody>
          <a:bodyPr/>
          <a:lstStyle/>
          <a:p>
            <a:pPr marL="0" lvl="0" indent="0" algn="r" rtl="0">
              <a:spcBef>
                <a:spcPts val="0"/>
              </a:spcBef>
              <a:spcAft>
                <a:spcPts val="0"/>
              </a:spcAft>
              <a:buNone/>
            </a:pPr>
            <a:fld id="{00000000-1234-1234-1234-123412341234}" type="slidenum">
              <a:rPr lang="en" smtClean="0"/>
              <a:t>‹#›</a:t>
            </a:fld>
            <a:endParaRPr lang="en"/>
          </a:p>
        </p:txBody>
      </p:sp>
    </p:spTree>
    <p:extLst>
      <p:ext uri="{BB962C8B-B14F-4D97-AF65-F5344CB8AC3E}">
        <p14:creationId xmlns:p14="http://schemas.microsoft.com/office/powerpoint/2010/main" val="3302442162"/>
      </p:ext>
    </p:extLst>
  </p:cSld>
  <p:clrMapOvr>
    <a:masterClrMapping/>
  </p:clrMapOvr>
  <p:hf hdr="0" ftr="0" dt="0"/>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Picture with Caption">
    <p:spTree>
      <p:nvGrpSpPr>
        <p:cNvPr id="1" name=""/>
        <p:cNvGrpSpPr/>
        <p:nvPr/>
      </p:nvGrpSpPr>
      <p:grpSpPr>
        <a:xfrm>
          <a:off x="0" y="0"/>
          <a:ext cx="0" cy="0"/>
          <a:chOff x="0" y="0"/>
          <a:chExt cx="0" cy="0"/>
        </a:xfrm>
      </p:grpSpPr>
      <p:sp>
        <p:nvSpPr>
          <p:cNvPr id="15" name="Google Shape;184;p25">
            <a:extLst>
              <a:ext uri="{FF2B5EF4-FFF2-40B4-BE49-F238E27FC236}">
                <a16:creationId xmlns:a16="http://schemas.microsoft.com/office/drawing/2014/main" id="{E41462B2-CFA5-4140-A353-15005D228860}"/>
              </a:ext>
            </a:extLst>
          </p:cNvPr>
          <p:cNvSpPr/>
          <p:nvPr/>
        </p:nvSpPr>
        <p:spPr>
          <a:xfrm>
            <a:off x="720" y="0"/>
            <a:ext cx="3387939" cy="4091947"/>
          </a:xfrm>
          <a:prstGeom prst="rect">
            <a:avLst/>
          </a:prstGeom>
          <a:solidFill>
            <a:schemeClr val="accent3">
              <a:alpha val="48000"/>
            </a:schemeClr>
          </a:solidFill>
          <a:ln w="9525" cap="flat" cmpd="sng">
            <a:no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 name="Content Placeholder 2">
            <a:extLst>
              <a:ext uri="{FF2B5EF4-FFF2-40B4-BE49-F238E27FC236}">
                <a16:creationId xmlns:a16="http://schemas.microsoft.com/office/drawing/2014/main" id="{8B86F8A0-920E-FC4D-807B-59CAF62E83A4}"/>
              </a:ext>
            </a:extLst>
          </p:cNvPr>
          <p:cNvSpPr>
            <a:spLocks noGrp="1"/>
          </p:cNvSpPr>
          <p:nvPr>
            <p:ph idx="13"/>
          </p:nvPr>
        </p:nvSpPr>
        <p:spPr>
          <a:xfrm>
            <a:off x="-720" y="721"/>
            <a:ext cx="9144000" cy="4077044"/>
          </a:xfrm>
        </p:spPr>
        <p:txBody>
          <a:bodyPr/>
          <a:lstStyle>
            <a:lvl1pPr>
              <a:buNone/>
              <a:defRPr/>
            </a:lvl1pPr>
          </a:lstStyle>
          <a:p>
            <a:pPr lvl="0"/>
            <a:r>
              <a:rPr lang="en-US"/>
              <a:t>Click to edit Master text styles</a:t>
            </a:r>
          </a:p>
        </p:txBody>
      </p:sp>
      <p:sp>
        <p:nvSpPr>
          <p:cNvPr id="9" name="Google Shape;184;p25">
            <a:extLst>
              <a:ext uri="{FF2B5EF4-FFF2-40B4-BE49-F238E27FC236}">
                <a16:creationId xmlns:a16="http://schemas.microsoft.com/office/drawing/2014/main" id="{7CBD26E2-4F71-9B42-B9A7-B130F4B7ED3F}"/>
              </a:ext>
            </a:extLst>
          </p:cNvPr>
          <p:cNvSpPr/>
          <p:nvPr/>
        </p:nvSpPr>
        <p:spPr>
          <a:xfrm>
            <a:off x="1320" y="4186517"/>
            <a:ext cx="9142680" cy="98612"/>
          </a:xfrm>
          <a:prstGeom prst="rect">
            <a:avLst/>
          </a:prstGeom>
          <a:solidFill>
            <a:schemeClr val="accent3"/>
          </a:solidFill>
          <a:ln w="9525" cap="flat" cmpd="sng">
            <a:no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10" name="Picture 9" descr="Logo, company name&#10;&#10;Description automatically generated">
            <a:extLst>
              <a:ext uri="{FF2B5EF4-FFF2-40B4-BE49-F238E27FC236}">
                <a16:creationId xmlns:a16="http://schemas.microsoft.com/office/drawing/2014/main" id="{69947619-6382-4042-A2E9-25B433F676EB}"/>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35860" y="4363940"/>
            <a:ext cx="1667434" cy="769874"/>
          </a:xfrm>
          <a:prstGeom prst="rect">
            <a:avLst/>
          </a:prstGeom>
        </p:spPr>
      </p:pic>
      <p:sp>
        <p:nvSpPr>
          <p:cNvPr id="11" name="Google Shape;184;p25">
            <a:extLst>
              <a:ext uri="{FF2B5EF4-FFF2-40B4-BE49-F238E27FC236}">
                <a16:creationId xmlns:a16="http://schemas.microsoft.com/office/drawing/2014/main" id="{402266E9-9A22-4840-8C13-B51CD2079984}"/>
              </a:ext>
            </a:extLst>
          </p:cNvPr>
          <p:cNvSpPr/>
          <p:nvPr/>
        </p:nvSpPr>
        <p:spPr>
          <a:xfrm>
            <a:off x="7288306" y="4379699"/>
            <a:ext cx="1765182" cy="654424"/>
          </a:xfrm>
          <a:prstGeom prst="rect">
            <a:avLst/>
          </a:prstGeom>
          <a:solidFill>
            <a:schemeClr val="accent3"/>
          </a:solidFill>
          <a:ln w="9525" cap="flat" cmpd="sng">
            <a:no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12" name="Picture 11" descr="A picture containing ax&#10;&#10;Description automatically generated">
            <a:extLst>
              <a:ext uri="{FF2B5EF4-FFF2-40B4-BE49-F238E27FC236}">
                <a16:creationId xmlns:a16="http://schemas.microsoft.com/office/drawing/2014/main" id="{15C078E3-1FD6-6D43-9A59-62C002266829}"/>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413812" y="4730947"/>
            <a:ext cx="255346" cy="207584"/>
          </a:xfrm>
          <a:prstGeom prst="rect">
            <a:avLst/>
          </a:prstGeom>
        </p:spPr>
      </p:pic>
      <p:sp>
        <p:nvSpPr>
          <p:cNvPr id="13" name="TextBox 12">
            <a:extLst>
              <a:ext uri="{FF2B5EF4-FFF2-40B4-BE49-F238E27FC236}">
                <a16:creationId xmlns:a16="http://schemas.microsoft.com/office/drawing/2014/main" id="{B2910B58-84C8-CD4E-9869-999EF83BE133}"/>
              </a:ext>
            </a:extLst>
          </p:cNvPr>
          <p:cNvSpPr txBox="1"/>
          <p:nvPr/>
        </p:nvSpPr>
        <p:spPr>
          <a:xfrm>
            <a:off x="7651228" y="4682721"/>
            <a:ext cx="1447947" cy="338554"/>
          </a:xfrm>
          <a:prstGeom prst="rect">
            <a:avLst/>
          </a:prstGeom>
          <a:noFill/>
        </p:spPr>
        <p:txBody>
          <a:bodyPr wrap="square" rtlCol="0">
            <a:spAutoFit/>
          </a:bodyPr>
          <a:lstStyle/>
          <a:p>
            <a:r>
              <a:rPr lang="en-US" sz="1600">
                <a:latin typeface="Ciutadella" pitchFamily="2" charset="77"/>
              </a:rPr>
              <a:t>@foodsystems</a:t>
            </a:r>
          </a:p>
        </p:txBody>
      </p:sp>
      <p:sp>
        <p:nvSpPr>
          <p:cNvPr id="14" name="TextBox 13">
            <a:extLst>
              <a:ext uri="{FF2B5EF4-FFF2-40B4-BE49-F238E27FC236}">
                <a16:creationId xmlns:a16="http://schemas.microsoft.com/office/drawing/2014/main" id="{6C115C21-A09E-E842-8117-CEC6D6F18487}"/>
              </a:ext>
            </a:extLst>
          </p:cNvPr>
          <p:cNvSpPr txBox="1"/>
          <p:nvPr/>
        </p:nvSpPr>
        <p:spPr>
          <a:xfrm>
            <a:off x="7306236" y="4418359"/>
            <a:ext cx="1765182" cy="338554"/>
          </a:xfrm>
          <a:prstGeom prst="rect">
            <a:avLst/>
          </a:prstGeom>
          <a:noFill/>
        </p:spPr>
        <p:txBody>
          <a:bodyPr wrap="square" rtlCol="0">
            <a:spAutoFit/>
          </a:bodyPr>
          <a:lstStyle/>
          <a:p>
            <a:r>
              <a:rPr lang="en-US" sz="1600">
                <a:latin typeface="Ciutadella" pitchFamily="2" charset="77"/>
              </a:rPr>
              <a:t>#SummitDialogues</a:t>
            </a:r>
          </a:p>
        </p:txBody>
      </p:sp>
      <p:sp>
        <p:nvSpPr>
          <p:cNvPr id="2" name="Title 1">
            <a:extLst>
              <a:ext uri="{FF2B5EF4-FFF2-40B4-BE49-F238E27FC236}">
                <a16:creationId xmlns:a16="http://schemas.microsoft.com/office/drawing/2014/main" id="{115067F7-ABB3-DB4A-84E0-542F99CC7487}"/>
              </a:ext>
            </a:extLst>
          </p:cNvPr>
          <p:cNvSpPr>
            <a:spLocks noGrp="1"/>
          </p:cNvSpPr>
          <p:nvPr>
            <p:ph type="title"/>
          </p:nvPr>
        </p:nvSpPr>
        <p:spPr>
          <a:xfrm>
            <a:off x="228705" y="258296"/>
            <a:ext cx="2949178" cy="1200150"/>
          </a:xfrm>
          <a:solidFill>
            <a:srgbClr val="4C9F38">
              <a:alpha val="40000"/>
            </a:srgbClr>
          </a:solidFill>
        </p:spPr>
        <p:txBody>
          <a:bodyPr anchor="b"/>
          <a:lstStyle>
            <a:lvl1pPr>
              <a:defRPr sz="2400" b="1">
                <a:solidFill>
                  <a:schemeClr val="tx1"/>
                </a:solidFill>
                <a:latin typeface="Ciutadella" pitchFamily="2" charset="77"/>
              </a:defRPr>
            </a:lvl1pPr>
          </a:lstStyle>
          <a:p>
            <a:r>
              <a:rPr lang="en-US"/>
              <a:t>Click to edit Master title style</a:t>
            </a:r>
          </a:p>
        </p:txBody>
      </p:sp>
    </p:spTree>
    <p:extLst>
      <p:ext uri="{BB962C8B-B14F-4D97-AF65-F5344CB8AC3E}">
        <p14:creationId xmlns:p14="http://schemas.microsoft.com/office/powerpoint/2010/main" val="3820676049"/>
      </p:ext>
    </p:extLst>
  </p:cSld>
  <p:clrMapOvr>
    <a:masterClrMapping/>
  </p:clrMapOvr>
  <p:hf hdr="0" ftr="0" dt="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E9ADEEB6-D536-5641-AE1B-5D37AF4C3C16}"/>
              </a:ext>
            </a:extLst>
          </p:cNvPr>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2841A120-9EFE-D548-9BE8-3087AA216B16}"/>
              </a:ext>
            </a:extLst>
          </p:cNvPr>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7F2E476-ADC4-B840-B769-80CA05DF0E85}"/>
              </a:ext>
            </a:extLst>
          </p:cNvPr>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fld id="{AC179B40-EB63-4849-BFEA-3D9E82C7BD5D}" type="datetimeFigureOut">
              <a:rPr lang="en-US" smtClean="0"/>
              <a:t>11/2/20</a:t>
            </a:fld>
            <a:endParaRPr lang="en-US"/>
          </a:p>
        </p:txBody>
      </p:sp>
      <p:sp>
        <p:nvSpPr>
          <p:cNvPr id="5" name="Footer Placeholder 4">
            <a:extLst>
              <a:ext uri="{FF2B5EF4-FFF2-40B4-BE49-F238E27FC236}">
                <a16:creationId xmlns:a16="http://schemas.microsoft.com/office/drawing/2014/main" id="{8220ED56-D7E4-0244-B573-7E9604EDCC90}"/>
              </a:ext>
            </a:extLst>
          </p:cNvPr>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F8BBD935-B6F3-9344-ABC7-320083DBA3B4}"/>
              </a:ext>
            </a:extLst>
          </p:cNvPr>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pPr marL="0" lvl="0" indent="0" algn="r" rtl="0">
              <a:spcBef>
                <a:spcPts val="0"/>
              </a:spcBef>
              <a:spcAft>
                <a:spcPts val="0"/>
              </a:spcAft>
              <a:buNone/>
            </a:pPr>
            <a:fld id="{00000000-1234-1234-1234-123412341234}" type="slidenum">
              <a:rPr lang="en" smtClean="0"/>
              <a:t>‹#›</a:t>
            </a:fld>
            <a:endParaRPr lang="en"/>
          </a:p>
        </p:txBody>
      </p:sp>
    </p:spTree>
    <p:extLst>
      <p:ext uri="{BB962C8B-B14F-4D97-AF65-F5344CB8AC3E}">
        <p14:creationId xmlns:p14="http://schemas.microsoft.com/office/powerpoint/2010/main" val="740783515"/>
      </p:ext>
    </p:extLst>
  </p:cSld>
  <p:clrMap bg1="dk1" tx1="lt1" bg2="dk2" tx2="lt2" accent1="accent1" accent2="accent2" accent3="accent3" accent4="accent4" accent5="accent5" accent6="accent6" hlink="hlink" folHlink="folHlink"/>
  <p:sldLayoutIdLst>
    <p:sldLayoutId id="2147483657" r:id="rId1"/>
    <p:sldLayoutId id="2147483658" r:id="rId2"/>
    <p:sldLayoutId id="2147483659" r:id="rId3"/>
    <p:sldLayoutId id="2147483660" r:id="rId4"/>
    <p:sldLayoutId id="2147483661" r:id="rId5"/>
    <p:sldLayoutId id="2147483662" r:id="rId6"/>
    <p:sldLayoutId id="2147483663" r:id="rId7"/>
    <p:sldLayoutId id="2147483664" r:id="rId8"/>
    <p:sldLayoutId id="2147483665" r:id="rId9"/>
    <p:sldLayoutId id="2147483666" r:id="rId10"/>
    <p:sldLayoutId id="2147483667" r:id="rId11"/>
  </p:sldLayoutIdLst>
  <p:hf hdr="0" ftr="0" dt="0"/>
  <p:txStyles>
    <p:titleStyle>
      <a:lvl1pPr algn="l" defTabSz="685800" rtl="0" eaLnBrk="1" latinLnBrk="0" hangingPunct="1">
        <a:lnSpc>
          <a:spcPct val="90000"/>
        </a:lnSpc>
        <a:spcBef>
          <a:spcPct val="0"/>
        </a:spcBef>
        <a:buNone/>
        <a:defRPr sz="330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38"/>
        <p:cNvGrpSpPr/>
        <p:nvPr/>
      </p:nvGrpSpPr>
      <p:grpSpPr>
        <a:xfrm>
          <a:off x="0" y="0"/>
          <a:ext cx="0" cy="0"/>
          <a:chOff x="0" y="0"/>
          <a:chExt cx="0" cy="0"/>
        </a:xfrm>
      </p:grpSpPr>
      <p:sp>
        <p:nvSpPr>
          <p:cNvPr id="6" name="Google Shape;184;p25">
            <a:extLst>
              <a:ext uri="{FF2B5EF4-FFF2-40B4-BE49-F238E27FC236}">
                <a16:creationId xmlns:a16="http://schemas.microsoft.com/office/drawing/2014/main" id="{96503F2B-D5C1-40E3-816F-C63518074876}"/>
              </a:ext>
            </a:extLst>
          </p:cNvPr>
          <p:cNvSpPr/>
          <p:nvPr/>
        </p:nvSpPr>
        <p:spPr>
          <a:xfrm>
            <a:off x="-3639" y="3031"/>
            <a:ext cx="3716147" cy="4282098"/>
          </a:xfrm>
          <a:prstGeom prst="rect">
            <a:avLst/>
          </a:prstGeom>
          <a:solidFill>
            <a:schemeClr val="accent3">
              <a:alpha val="48000"/>
            </a:schemeClr>
          </a:solidFill>
          <a:ln w="9525" cap="flat" cmpd="sng">
            <a:no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latin typeface="Roboto" panose="02000000000000000000" pitchFamily="2" charset="0"/>
              <a:ea typeface="Roboto" panose="02000000000000000000" pitchFamily="2" charset="0"/>
            </a:endParaRPr>
          </a:p>
        </p:txBody>
      </p:sp>
      <p:sp>
        <p:nvSpPr>
          <p:cNvPr id="2" name="Google Shape;184;p25">
            <a:extLst>
              <a:ext uri="{FF2B5EF4-FFF2-40B4-BE49-F238E27FC236}">
                <a16:creationId xmlns:a16="http://schemas.microsoft.com/office/drawing/2014/main" id="{11FD5C50-87BB-4D03-B475-2BAA1398F3C5}"/>
              </a:ext>
            </a:extLst>
          </p:cNvPr>
          <p:cNvSpPr/>
          <p:nvPr/>
        </p:nvSpPr>
        <p:spPr>
          <a:xfrm>
            <a:off x="1320" y="4186517"/>
            <a:ext cx="9142680" cy="98612"/>
          </a:xfrm>
          <a:prstGeom prst="rect">
            <a:avLst/>
          </a:prstGeom>
          <a:gradFill flip="none" rotWithShape="1">
            <a:gsLst>
              <a:gs pos="0">
                <a:schemeClr val="accent3"/>
              </a:gs>
              <a:gs pos="50000">
                <a:schemeClr val="accent3"/>
              </a:gs>
              <a:gs pos="100000">
                <a:schemeClr val="bg2"/>
              </a:gs>
            </a:gsLst>
            <a:lin ang="0" scaled="1"/>
            <a:tileRect/>
          </a:gradFill>
          <a:ln w="9525" cap="flat" cmpd="sng">
            <a:no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latin typeface="Roboto" panose="02000000000000000000" pitchFamily="2" charset="0"/>
              <a:ea typeface="Roboto" panose="02000000000000000000" pitchFamily="2" charset="0"/>
            </a:endParaRPr>
          </a:p>
        </p:txBody>
      </p:sp>
      <p:sp>
        <p:nvSpPr>
          <p:cNvPr id="4" name="TextBox 3">
            <a:extLst>
              <a:ext uri="{FF2B5EF4-FFF2-40B4-BE49-F238E27FC236}">
                <a16:creationId xmlns:a16="http://schemas.microsoft.com/office/drawing/2014/main" id="{83DDE2D2-2445-45BA-9F8B-2F591CD6AD3B}"/>
              </a:ext>
            </a:extLst>
          </p:cNvPr>
          <p:cNvSpPr txBox="1"/>
          <p:nvPr/>
        </p:nvSpPr>
        <p:spPr>
          <a:xfrm>
            <a:off x="3806519" y="2879102"/>
            <a:ext cx="5251297" cy="1231106"/>
          </a:xfrm>
          <a:prstGeom prst="rect">
            <a:avLst/>
          </a:prstGeom>
          <a:solidFill>
            <a:srgbClr val="4C9F38"/>
          </a:solidFill>
        </p:spPr>
        <p:txBody>
          <a:bodyPr wrap="square" lIns="91440" tIns="45720" rIns="91440" bIns="0" rtlCol="0" anchor="t">
            <a:spAutoFit/>
          </a:bodyPr>
          <a:lstStyle/>
          <a:p>
            <a:pPr algn="just"/>
            <a:r>
              <a:rPr lang="en-US" sz="1100" b="1" i="0" dirty="0">
                <a:solidFill>
                  <a:schemeClr val="tx1"/>
                </a:solidFill>
                <a:effectLst/>
                <a:latin typeface="Roboto" panose="02000000000000000000" pitchFamily="2" charset="0"/>
                <a:ea typeface="Roboto" panose="02000000000000000000" pitchFamily="2" charset="0"/>
              </a:rPr>
              <a:t>Food Systems Summit Dialogues </a:t>
            </a:r>
            <a:r>
              <a:rPr lang="en-US" sz="1100" b="0" i="0" dirty="0">
                <a:solidFill>
                  <a:schemeClr val="tx1"/>
                </a:solidFill>
                <a:effectLst/>
                <a:latin typeface="Roboto" panose="02000000000000000000" pitchFamily="2" charset="0"/>
                <a:ea typeface="Roboto" panose="02000000000000000000" pitchFamily="2" charset="0"/>
              </a:rPr>
              <a:t>offer a purposeful and organized forum for stakeholders to come together to share their roles in food systems, consider their impacts on others and find new ways to come together in support of the Sustainable Development Goals</a:t>
            </a:r>
            <a:r>
              <a:rPr lang="en-US" sz="1100" b="0" i="0" dirty="0">
                <a:solidFill>
                  <a:schemeClr val="bg1"/>
                </a:solidFill>
                <a:effectLst/>
                <a:latin typeface="Roboto" panose="02000000000000000000" pitchFamily="2" charset="0"/>
                <a:ea typeface="Roboto" panose="02000000000000000000" pitchFamily="2" charset="0"/>
              </a:rPr>
              <a:t>.</a:t>
            </a:r>
            <a:r>
              <a:rPr lang="en-US" sz="1100" b="0" i="0" dirty="0">
                <a:solidFill>
                  <a:schemeClr val="bg1"/>
                </a:solidFill>
                <a:effectLst/>
                <a:highlight>
                  <a:srgbClr val="FFFF00"/>
                </a:highlight>
                <a:latin typeface="Roboto" panose="02000000000000000000" pitchFamily="2" charset="0"/>
                <a:ea typeface="Roboto" panose="02000000000000000000" pitchFamily="2" charset="0"/>
              </a:rPr>
              <a:t> </a:t>
            </a:r>
            <a:r>
              <a:rPr lang="en-US" sz="1100" b="1" i="0" u="none" strike="noStrike" dirty="0">
                <a:solidFill>
                  <a:schemeClr val="bg1"/>
                </a:solidFill>
                <a:effectLst/>
                <a:highlight>
                  <a:srgbClr val="FFFF00"/>
                </a:highlight>
                <a:latin typeface="Roboto" panose="02000000000000000000" pitchFamily="2" charset="0"/>
                <a:ea typeface="Roboto" panose="02000000000000000000" pitchFamily="2" charset="0"/>
              </a:rPr>
              <a:t>[INSERT </a:t>
            </a:r>
            <a:r>
              <a:rPr lang="en-US" sz="1100" b="1" dirty="0">
                <a:solidFill>
                  <a:schemeClr val="bg1"/>
                </a:solidFill>
                <a:highlight>
                  <a:srgbClr val="FFFF00"/>
                </a:highlight>
                <a:latin typeface="Roboto" panose="02000000000000000000" pitchFamily="2" charset="0"/>
                <a:ea typeface="Roboto" panose="02000000000000000000" pitchFamily="2" charset="0"/>
              </a:rPr>
              <a:t>EVENT SPECIFIC INFORMATION</a:t>
            </a:r>
            <a:r>
              <a:rPr lang="en-US" sz="1100" b="1" i="0" u="none" strike="noStrike" dirty="0">
                <a:solidFill>
                  <a:schemeClr val="bg1"/>
                </a:solidFill>
                <a:effectLst/>
                <a:highlight>
                  <a:srgbClr val="FFFF00"/>
                </a:highlight>
                <a:latin typeface="Roboto" panose="02000000000000000000" pitchFamily="2" charset="0"/>
                <a:ea typeface="Roboto" panose="02000000000000000000" pitchFamily="2" charset="0"/>
              </a:rPr>
              <a:t>]</a:t>
            </a:r>
          </a:p>
          <a:p>
            <a:pPr algn="just"/>
            <a:r>
              <a:rPr lang="en-US" sz="1100" b="1" dirty="0">
                <a:solidFill>
                  <a:schemeClr val="tx1"/>
                </a:solidFill>
                <a:latin typeface="Roboto" panose="02000000000000000000" pitchFamily="2" charset="0"/>
                <a:ea typeface="Roboto" panose="02000000000000000000" pitchFamily="2" charset="0"/>
              </a:rPr>
              <a:t>.</a:t>
            </a:r>
            <a:endParaRPr lang="en-US" sz="1100" b="1" i="0" u="none" strike="noStrike" dirty="0">
              <a:solidFill>
                <a:schemeClr val="tx1"/>
              </a:solidFill>
              <a:effectLst/>
              <a:latin typeface="Roboto" panose="02000000000000000000" pitchFamily="2" charset="0"/>
              <a:ea typeface="Roboto" panose="02000000000000000000" pitchFamily="2" charset="0"/>
            </a:endParaRPr>
          </a:p>
          <a:p>
            <a:pPr algn="just"/>
            <a:r>
              <a:rPr lang="en-US" sz="1100" b="1" dirty="0">
                <a:solidFill>
                  <a:schemeClr val="tx1"/>
                </a:solidFill>
                <a:latin typeface="Roboto" panose="02000000000000000000" pitchFamily="2" charset="0"/>
                <a:ea typeface="Roboto" panose="02000000000000000000" pitchFamily="2" charset="0"/>
              </a:rPr>
              <a:t>.</a:t>
            </a:r>
          </a:p>
          <a:p>
            <a:pPr algn="just"/>
            <a:endParaRPr lang="en-US" sz="1100" b="1" dirty="0">
              <a:solidFill>
                <a:schemeClr val="tx1"/>
              </a:solidFill>
              <a:latin typeface="Roboto" panose="02000000000000000000" pitchFamily="2" charset="0"/>
              <a:ea typeface="Roboto" panose="02000000000000000000" pitchFamily="2" charset="0"/>
            </a:endParaRPr>
          </a:p>
        </p:txBody>
      </p:sp>
      <p:sp>
        <p:nvSpPr>
          <p:cNvPr id="10" name="TextBox 9">
            <a:extLst>
              <a:ext uri="{FF2B5EF4-FFF2-40B4-BE49-F238E27FC236}">
                <a16:creationId xmlns:a16="http://schemas.microsoft.com/office/drawing/2014/main" id="{2ECD997C-375A-4E63-9563-47F777FF7BA8}"/>
              </a:ext>
            </a:extLst>
          </p:cNvPr>
          <p:cNvSpPr txBox="1"/>
          <p:nvPr/>
        </p:nvSpPr>
        <p:spPr>
          <a:xfrm>
            <a:off x="5614247" y="1507074"/>
            <a:ext cx="2157152" cy="307777"/>
          </a:xfrm>
          <a:prstGeom prst="rect">
            <a:avLst/>
          </a:prstGeom>
          <a:noFill/>
        </p:spPr>
        <p:txBody>
          <a:bodyPr wrap="square" rtlCol="0">
            <a:spAutoFit/>
          </a:bodyPr>
          <a:lstStyle/>
          <a:p>
            <a:r>
              <a:rPr lang="en-GB" dirty="0">
                <a:highlight>
                  <a:srgbClr val="FFFF00"/>
                </a:highlight>
                <a:latin typeface="Roboto" panose="02000000000000000000" pitchFamily="2" charset="0"/>
                <a:ea typeface="Roboto" panose="02000000000000000000" pitchFamily="2" charset="0"/>
              </a:rPr>
              <a:t>[Add cover image]</a:t>
            </a:r>
          </a:p>
        </p:txBody>
      </p:sp>
      <p:sp>
        <p:nvSpPr>
          <p:cNvPr id="11" name="Google Shape;184;p25">
            <a:extLst>
              <a:ext uri="{FF2B5EF4-FFF2-40B4-BE49-F238E27FC236}">
                <a16:creationId xmlns:a16="http://schemas.microsoft.com/office/drawing/2014/main" id="{E2252BCD-DD43-4317-8EAA-9BE086E27856}"/>
              </a:ext>
            </a:extLst>
          </p:cNvPr>
          <p:cNvSpPr/>
          <p:nvPr/>
        </p:nvSpPr>
        <p:spPr>
          <a:xfrm>
            <a:off x="7019875" y="4398962"/>
            <a:ext cx="2037942" cy="556637"/>
          </a:xfrm>
          <a:prstGeom prst="rect">
            <a:avLst/>
          </a:prstGeom>
          <a:solidFill>
            <a:srgbClr val="4C9F38"/>
          </a:solidFill>
          <a:ln w="9525" cap="flat" cmpd="sng">
            <a:no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latin typeface="Roboto" panose="02000000000000000000" pitchFamily="2" charset="0"/>
              <a:ea typeface="Roboto" panose="02000000000000000000" pitchFamily="2" charset="0"/>
            </a:endParaRPr>
          </a:p>
        </p:txBody>
      </p:sp>
      <p:pic>
        <p:nvPicPr>
          <p:cNvPr id="13" name="Picture 12" descr="A picture containing ax&#10;&#10;Description automatically generated">
            <a:extLst>
              <a:ext uri="{FF2B5EF4-FFF2-40B4-BE49-F238E27FC236}">
                <a16:creationId xmlns:a16="http://schemas.microsoft.com/office/drawing/2014/main" id="{DAE0C10F-C93A-42B0-B248-95CFA51D2BA1}"/>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195202" y="4692247"/>
            <a:ext cx="255346" cy="207584"/>
          </a:xfrm>
          <a:prstGeom prst="rect">
            <a:avLst/>
          </a:prstGeom>
        </p:spPr>
      </p:pic>
      <p:sp>
        <p:nvSpPr>
          <p:cNvPr id="15" name="TextBox 14">
            <a:extLst>
              <a:ext uri="{FF2B5EF4-FFF2-40B4-BE49-F238E27FC236}">
                <a16:creationId xmlns:a16="http://schemas.microsoft.com/office/drawing/2014/main" id="{CAEFE263-C8BB-45D6-9DE7-48BCABC26857}"/>
              </a:ext>
            </a:extLst>
          </p:cNvPr>
          <p:cNvSpPr txBox="1"/>
          <p:nvPr/>
        </p:nvSpPr>
        <p:spPr>
          <a:xfrm>
            <a:off x="7406498" y="4591992"/>
            <a:ext cx="1635540" cy="342916"/>
          </a:xfrm>
          <a:prstGeom prst="rect">
            <a:avLst/>
          </a:prstGeom>
          <a:noFill/>
        </p:spPr>
        <p:txBody>
          <a:bodyPr wrap="square" lIns="91440" tIns="45720" rIns="91440" bIns="45720" rtlCol="0" anchor="t">
            <a:spAutoFit/>
          </a:bodyPr>
          <a:lstStyle/>
          <a:p>
            <a:r>
              <a:rPr lang="en-US" sz="1600" dirty="0">
                <a:solidFill>
                  <a:schemeClr val="tx1"/>
                </a:solidFill>
                <a:latin typeface="Roboto" panose="02000000000000000000" pitchFamily="2" charset="0"/>
                <a:ea typeface="Roboto" panose="02000000000000000000" pitchFamily="2" charset="0"/>
              </a:rPr>
              <a:t>@</a:t>
            </a:r>
            <a:r>
              <a:rPr lang="en-US" sz="1600" dirty="0" err="1">
                <a:solidFill>
                  <a:schemeClr val="tx1"/>
                </a:solidFill>
                <a:latin typeface="Roboto" panose="02000000000000000000" pitchFamily="2" charset="0"/>
                <a:ea typeface="Roboto" panose="02000000000000000000" pitchFamily="2" charset="0"/>
              </a:rPr>
              <a:t>foodsystems</a:t>
            </a:r>
            <a:endParaRPr lang="en-US" sz="1600" dirty="0">
              <a:solidFill>
                <a:schemeClr val="tx1"/>
              </a:solidFill>
              <a:latin typeface="Roboto" panose="02000000000000000000" pitchFamily="2" charset="0"/>
              <a:ea typeface="Roboto" panose="02000000000000000000" pitchFamily="2" charset="0"/>
            </a:endParaRPr>
          </a:p>
        </p:txBody>
      </p:sp>
      <p:sp>
        <p:nvSpPr>
          <p:cNvPr id="17" name="TextBox 16">
            <a:extLst>
              <a:ext uri="{FF2B5EF4-FFF2-40B4-BE49-F238E27FC236}">
                <a16:creationId xmlns:a16="http://schemas.microsoft.com/office/drawing/2014/main" id="{316210EB-CC21-42B6-A4E2-A1112DC23801}"/>
              </a:ext>
            </a:extLst>
          </p:cNvPr>
          <p:cNvSpPr txBox="1"/>
          <p:nvPr/>
        </p:nvSpPr>
        <p:spPr>
          <a:xfrm>
            <a:off x="7122150" y="4373797"/>
            <a:ext cx="1964341" cy="338554"/>
          </a:xfrm>
          <a:prstGeom prst="rect">
            <a:avLst/>
          </a:prstGeom>
          <a:noFill/>
        </p:spPr>
        <p:txBody>
          <a:bodyPr wrap="square" rtlCol="0">
            <a:spAutoFit/>
          </a:bodyPr>
          <a:lstStyle/>
          <a:p>
            <a:r>
              <a:rPr lang="en-US" sz="1600" dirty="0">
                <a:solidFill>
                  <a:schemeClr val="tx1"/>
                </a:solidFill>
                <a:latin typeface="Roboto" panose="02000000000000000000" pitchFamily="2" charset="0"/>
                <a:ea typeface="Roboto" panose="02000000000000000000" pitchFamily="2" charset="0"/>
              </a:rPr>
              <a:t>#</a:t>
            </a:r>
            <a:r>
              <a:rPr lang="en-US" sz="1600" dirty="0" err="1">
                <a:solidFill>
                  <a:schemeClr val="tx1"/>
                </a:solidFill>
                <a:latin typeface="Roboto" panose="02000000000000000000" pitchFamily="2" charset="0"/>
                <a:ea typeface="Roboto" panose="02000000000000000000" pitchFamily="2" charset="0"/>
              </a:rPr>
              <a:t>SummitDialogues</a:t>
            </a:r>
            <a:endParaRPr lang="en-US" sz="1600" dirty="0">
              <a:solidFill>
                <a:schemeClr val="tx1"/>
              </a:solidFill>
              <a:latin typeface="Roboto" panose="02000000000000000000" pitchFamily="2" charset="0"/>
              <a:ea typeface="Roboto" panose="02000000000000000000" pitchFamily="2" charset="0"/>
            </a:endParaRPr>
          </a:p>
        </p:txBody>
      </p:sp>
      <p:sp>
        <p:nvSpPr>
          <p:cNvPr id="3" name="TextBox 2">
            <a:extLst>
              <a:ext uri="{FF2B5EF4-FFF2-40B4-BE49-F238E27FC236}">
                <a16:creationId xmlns:a16="http://schemas.microsoft.com/office/drawing/2014/main" id="{6DA01C5F-D731-411D-B960-FCB9676DC6C6}"/>
              </a:ext>
            </a:extLst>
          </p:cNvPr>
          <p:cNvSpPr txBox="1"/>
          <p:nvPr/>
        </p:nvSpPr>
        <p:spPr>
          <a:xfrm>
            <a:off x="105230" y="2672557"/>
            <a:ext cx="3513268" cy="1100301"/>
          </a:xfrm>
          <a:prstGeom prst="rect">
            <a:avLst/>
          </a:prstGeom>
          <a:solidFill>
            <a:srgbClr val="4C9F38"/>
          </a:solidFill>
        </p:spPr>
        <p:txBody>
          <a:bodyPr wrap="square" lIns="91440" tIns="45720" rIns="91440" bIns="0" rtlCol="0" anchor="t">
            <a:spAutoFit/>
          </a:bodyPr>
          <a:lstStyle/>
          <a:p>
            <a:pPr>
              <a:spcBef>
                <a:spcPts val="300"/>
              </a:spcBef>
            </a:pPr>
            <a:r>
              <a:rPr lang="en" sz="1200" b="1" dirty="0">
                <a:solidFill>
                  <a:schemeClr val="tx1"/>
                </a:solidFill>
                <a:latin typeface="Roboto" panose="02000000000000000000" pitchFamily="2" charset="0"/>
                <a:ea typeface="Roboto" panose="02000000000000000000" pitchFamily="2" charset="0"/>
                <a:cs typeface="Montserrat"/>
                <a:sym typeface="Montserrat"/>
              </a:rPr>
              <a:t>TIME, DATE LOCATION [IN-PERSON FSSDs]</a:t>
            </a:r>
            <a:endParaRPr lang="en-US" sz="2800" b="1" dirty="0">
              <a:solidFill>
                <a:schemeClr val="tx1"/>
              </a:solidFill>
              <a:latin typeface="Roboto" panose="02000000000000000000" pitchFamily="2" charset="0"/>
              <a:ea typeface="Roboto" panose="02000000000000000000" pitchFamily="2" charset="0"/>
              <a:cs typeface="Montserrat"/>
            </a:endParaRPr>
          </a:p>
          <a:p>
            <a:r>
              <a:rPr lang="en-US" sz="2400" u="sng" dirty="0">
                <a:solidFill>
                  <a:schemeClr val="tx1"/>
                </a:solidFill>
                <a:latin typeface="Roboto" panose="02000000000000000000" pitchFamily="2" charset="0"/>
                <a:ea typeface="Roboto" panose="02000000000000000000" pitchFamily="2" charset="0"/>
                <a:cs typeface="Montserrat"/>
                <a:sym typeface="Montserrat"/>
              </a:rPr>
              <a:t>REGISTER HERE</a:t>
            </a:r>
          </a:p>
          <a:p>
            <a:r>
              <a:rPr lang="en-US" sz="1050" dirty="0">
                <a:solidFill>
                  <a:schemeClr val="bg1"/>
                </a:solidFill>
                <a:highlight>
                  <a:srgbClr val="FFFF00"/>
                </a:highlight>
                <a:latin typeface="Roboto" panose="02000000000000000000" pitchFamily="2" charset="0"/>
                <a:ea typeface="Roboto" panose="02000000000000000000" pitchFamily="2" charset="0"/>
                <a:cs typeface="Montserrat"/>
                <a:sym typeface="Montserrat"/>
              </a:rPr>
              <a:t>[</a:t>
            </a:r>
            <a:r>
              <a:rPr lang="en-US" sz="1050" dirty="0">
                <a:solidFill>
                  <a:schemeClr val="bg1"/>
                </a:solidFill>
                <a:highlight>
                  <a:srgbClr val="FFFF00"/>
                </a:highlight>
                <a:latin typeface="Roboto" panose="02000000000000000000" pitchFamily="2" charset="0"/>
                <a:ea typeface="Roboto" panose="02000000000000000000" pitchFamily="2" charset="0"/>
                <a:sym typeface="Montserrat"/>
              </a:rPr>
              <a:t>https://summitdialogues.org/gateway/#tab_register] </a:t>
            </a:r>
            <a:endParaRPr lang="en-US" sz="1050" b="1" dirty="0">
              <a:solidFill>
                <a:schemeClr val="tx1"/>
              </a:solidFill>
              <a:latin typeface="Roboto" panose="02000000000000000000" pitchFamily="2" charset="0"/>
              <a:ea typeface="Roboto" panose="02000000000000000000" pitchFamily="2" charset="0"/>
              <a:sym typeface="Montserrat"/>
            </a:endParaRPr>
          </a:p>
          <a:p>
            <a:r>
              <a:rPr lang="en-US" sz="1100" b="1" dirty="0">
                <a:solidFill>
                  <a:schemeClr val="tx1"/>
                </a:solidFill>
                <a:latin typeface="Roboto" panose="02000000000000000000" pitchFamily="2" charset="0"/>
                <a:ea typeface="Roboto" panose="02000000000000000000" pitchFamily="2" charset="0"/>
              </a:rPr>
              <a:t>This invitation is personal. For more information,  please contact </a:t>
            </a:r>
            <a:r>
              <a:rPr lang="en-US" sz="1100" b="1" dirty="0">
                <a:solidFill>
                  <a:schemeClr val="bg1"/>
                </a:solidFill>
                <a:highlight>
                  <a:srgbClr val="FFFF00"/>
                </a:highlight>
                <a:latin typeface="Roboto" panose="02000000000000000000" pitchFamily="2" charset="0"/>
                <a:ea typeface="Roboto" panose="02000000000000000000" pitchFamily="2" charset="0"/>
              </a:rPr>
              <a:t>[INSERT CONTACT].</a:t>
            </a:r>
            <a:r>
              <a:rPr lang="en-US" sz="1100" dirty="0">
                <a:solidFill>
                  <a:schemeClr val="bg1"/>
                </a:solidFill>
                <a:highlight>
                  <a:srgbClr val="FFFF00"/>
                </a:highlight>
                <a:latin typeface="Roboto" panose="02000000000000000000" pitchFamily="2" charset="0"/>
                <a:ea typeface="Roboto" panose="02000000000000000000" pitchFamily="2" charset="0"/>
              </a:rPr>
              <a:t> </a:t>
            </a:r>
            <a:endParaRPr lang="en-US" sz="1600" dirty="0">
              <a:solidFill>
                <a:schemeClr val="bg1"/>
              </a:solidFill>
              <a:highlight>
                <a:srgbClr val="FFFF00"/>
              </a:highlight>
              <a:latin typeface="Roboto" panose="02000000000000000000" pitchFamily="2" charset="0"/>
              <a:ea typeface="Roboto" panose="02000000000000000000" pitchFamily="2" charset="0"/>
            </a:endParaRPr>
          </a:p>
        </p:txBody>
      </p:sp>
      <p:sp>
        <p:nvSpPr>
          <p:cNvPr id="5" name="TextBox 4">
            <a:extLst>
              <a:ext uri="{FF2B5EF4-FFF2-40B4-BE49-F238E27FC236}">
                <a16:creationId xmlns:a16="http://schemas.microsoft.com/office/drawing/2014/main" id="{4AA6A97E-6149-463F-9781-AFB0C8BE3B9B}"/>
              </a:ext>
            </a:extLst>
          </p:cNvPr>
          <p:cNvSpPr txBox="1"/>
          <p:nvPr/>
        </p:nvSpPr>
        <p:spPr>
          <a:xfrm>
            <a:off x="2840208" y="4382634"/>
            <a:ext cx="3852615" cy="523220"/>
          </a:xfrm>
          <a:prstGeom prst="rect">
            <a:avLst/>
          </a:prstGeom>
          <a:ln>
            <a:solidFill>
              <a:schemeClr val="bg1"/>
            </a:solidFill>
            <a:prstDash val="sysDot"/>
          </a:ln>
        </p:spPr>
        <p:style>
          <a:lnRef idx="2">
            <a:schemeClr val="dk1"/>
          </a:lnRef>
          <a:fillRef idx="1">
            <a:schemeClr val="lt1"/>
          </a:fillRef>
          <a:effectRef idx="0">
            <a:schemeClr val="dk1"/>
          </a:effectRef>
          <a:fontRef idx="minor">
            <a:schemeClr val="dk1"/>
          </a:fontRef>
        </p:style>
        <p:txBody>
          <a:bodyPr wrap="square" lIns="91440" tIns="45720" rIns="91440" bIns="45720" rtlCol="0" anchor="t">
            <a:spAutoFit/>
          </a:bodyPr>
          <a:lstStyle/>
          <a:p>
            <a:r>
              <a:rPr lang="nb-NO" b="1" dirty="0">
                <a:solidFill>
                  <a:schemeClr val="bg1">
                    <a:lumMod val="85000"/>
                    <a:lumOff val="15000"/>
                  </a:schemeClr>
                </a:solidFill>
                <a:highlight>
                  <a:srgbClr val="FFFF00"/>
                </a:highlight>
                <a:latin typeface="Roboto" panose="02000000000000000000" pitchFamily="2" charset="0"/>
                <a:ea typeface="Roboto" panose="02000000000000000000" pitchFamily="2" charset="0"/>
              </a:rPr>
              <a:t>[SPACE FOR NAME/</a:t>
            </a:r>
            <a:r>
              <a:rPr lang="nb-NO" b="1" dirty="0" err="1">
                <a:solidFill>
                  <a:schemeClr val="bg1">
                    <a:lumMod val="85000"/>
                    <a:lumOff val="15000"/>
                  </a:schemeClr>
                </a:solidFill>
                <a:highlight>
                  <a:srgbClr val="FFFF00"/>
                </a:highlight>
                <a:latin typeface="Roboto" panose="02000000000000000000" pitchFamily="2" charset="0"/>
                <a:ea typeface="Roboto" panose="02000000000000000000" pitchFamily="2" charset="0"/>
              </a:rPr>
              <a:t>LOGOs</a:t>
            </a:r>
            <a:r>
              <a:rPr lang="nb-NO" b="1" dirty="0">
                <a:solidFill>
                  <a:schemeClr val="bg1">
                    <a:lumMod val="85000"/>
                    <a:lumOff val="15000"/>
                  </a:schemeClr>
                </a:solidFill>
                <a:highlight>
                  <a:srgbClr val="FFFF00"/>
                </a:highlight>
                <a:latin typeface="Roboto" panose="02000000000000000000" pitchFamily="2" charset="0"/>
                <a:ea typeface="Roboto" panose="02000000000000000000" pitchFamily="2" charset="0"/>
              </a:rPr>
              <a:t>]</a:t>
            </a:r>
          </a:p>
          <a:p>
            <a:r>
              <a:rPr lang="nb-NO" dirty="0">
                <a:solidFill>
                  <a:schemeClr val="bg1">
                    <a:lumMod val="85000"/>
                    <a:lumOff val="15000"/>
                  </a:schemeClr>
                </a:solidFill>
                <a:highlight>
                  <a:srgbClr val="FFFF00"/>
                </a:highlight>
                <a:latin typeface="Roboto" panose="02000000000000000000" pitchFamily="2" charset="0"/>
                <a:ea typeface="Roboto" panose="02000000000000000000" pitchFamily="2" charset="0"/>
              </a:rPr>
              <a:t> </a:t>
            </a:r>
            <a:endParaRPr lang="en-US" dirty="0">
              <a:solidFill>
                <a:schemeClr val="bg1">
                  <a:lumMod val="85000"/>
                  <a:lumOff val="15000"/>
                </a:schemeClr>
              </a:solidFill>
              <a:highlight>
                <a:srgbClr val="FFFF00"/>
              </a:highlight>
              <a:latin typeface="Roboto" panose="02000000000000000000" pitchFamily="2" charset="0"/>
              <a:ea typeface="Roboto" panose="02000000000000000000" pitchFamily="2" charset="0"/>
            </a:endParaRPr>
          </a:p>
        </p:txBody>
      </p:sp>
      <p:sp>
        <p:nvSpPr>
          <p:cNvPr id="9" name="TextBox 8">
            <a:extLst>
              <a:ext uri="{FF2B5EF4-FFF2-40B4-BE49-F238E27FC236}">
                <a16:creationId xmlns:a16="http://schemas.microsoft.com/office/drawing/2014/main" id="{6CF21518-1560-4AFB-AB12-F96345EADDA9}"/>
              </a:ext>
            </a:extLst>
          </p:cNvPr>
          <p:cNvSpPr txBox="1"/>
          <p:nvPr/>
        </p:nvSpPr>
        <p:spPr>
          <a:xfrm>
            <a:off x="1806213" y="4373797"/>
            <a:ext cx="1371599" cy="307777"/>
          </a:xfrm>
          <a:prstGeom prst="rect">
            <a:avLst/>
          </a:prstGeom>
          <a:noFill/>
        </p:spPr>
        <p:txBody>
          <a:bodyPr wrap="square" rtlCol="0">
            <a:spAutoFit/>
          </a:bodyPr>
          <a:lstStyle/>
          <a:p>
            <a:r>
              <a:rPr lang="nb-NO" sz="1200" dirty="0" err="1">
                <a:solidFill>
                  <a:schemeClr val="bg1">
                    <a:lumMod val="85000"/>
                    <a:lumOff val="15000"/>
                  </a:schemeClr>
                </a:solidFill>
                <a:latin typeface="Roboto" panose="02000000000000000000" pitchFamily="2" charset="0"/>
                <a:ea typeface="Roboto" panose="02000000000000000000" pitchFamily="2" charset="0"/>
              </a:rPr>
              <a:t>Convened</a:t>
            </a:r>
            <a:r>
              <a:rPr lang="nb-NO" sz="1200" dirty="0">
                <a:solidFill>
                  <a:schemeClr val="bg1">
                    <a:lumMod val="85000"/>
                    <a:lumOff val="15000"/>
                  </a:schemeClr>
                </a:solidFill>
                <a:latin typeface="Roboto" panose="02000000000000000000" pitchFamily="2" charset="0"/>
                <a:ea typeface="Roboto" panose="02000000000000000000" pitchFamily="2" charset="0"/>
              </a:rPr>
              <a:t> by</a:t>
            </a:r>
            <a:r>
              <a:rPr lang="nb-NO" i="1" dirty="0">
                <a:solidFill>
                  <a:schemeClr val="bg1">
                    <a:lumMod val="85000"/>
                    <a:lumOff val="15000"/>
                  </a:schemeClr>
                </a:solidFill>
                <a:latin typeface="Roboto" panose="02000000000000000000" pitchFamily="2" charset="0"/>
                <a:ea typeface="Roboto" panose="02000000000000000000" pitchFamily="2" charset="0"/>
              </a:rPr>
              <a:t>:</a:t>
            </a:r>
            <a:endParaRPr lang="en-US" i="1" dirty="0">
              <a:solidFill>
                <a:schemeClr val="bg1">
                  <a:lumMod val="85000"/>
                  <a:lumOff val="15000"/>
                </a:schemeClr>
              </a:solidFill>
              <a:latin typeface="Roboto" panose="02000000000000000000" pitchFamily="2" charset="0"/>
              <a:ea typeface="Roboto" panose="02000000000000000000" pitchFamily="2" charset="0"/>
            </a:endParaRPr>
          </a:p>
        </p:txBody>
      </p:sp>
      <p:sp>
        <p:nvSpPr>
          <p:cNvPr id="12" name="TextBox 11">
            <a:extLst>
              <a:ext uri="{FF2B5EF4-FFF2-40B4-BE49-F238E27FC236}">
                <a16:creationId xmlns:a16="http://schemas.microsoft.com/office/drawing/2014/main" id="{692ACBA0-CCBB-43E9-816A-612CA5939179}"/>
              </a:ext>
            </a:extLst>
          </p:cNvPr>
          <p:cNvSpPr txBox="1"/>
          <p:nvPr/>
        </p:nvSpPr>
        <p:spPr>
          <a:xfrm>
            <a:off x="99085" y="998111"/>
            <a:ext cx="3519413" cy="230832"/>
          </a:xfrm>
          <a:prstGeom prst="rect">
            <a:avLst/>
          </a:prstGeom>
          <a:solidFill>
            <a:srgbClr val="4C9F38"/>
          </a:solidFill>
        </p:spPr>
        <p:txBody>
          <a:bodyPr wrap="square" bIns="0" rtlCol="0">
            <a:spAutoFit/>
          </a:bodyPr>
          <a:lstStyle/>
          <a:p>
            <a:pPr>
              <a:spcBef>
                <a:spcPts val="300"/>
              </a:spcBef>
            </a:pPr>
            <a:r>
              <a:rPr lang="nb-NO" sz="1200" b="1" dirty="0">
                <a:solidFill>
                  <a:schemeClr val="bg1"/>
                </a:solidFill>
                <a:highlight>
                  <a:srgbClr val="FFFF00"/>
                </a:highlight>
                <a:latin typeface="Roboto" panose="02000000000000000000" pitchFamily="2" charset="0"/>
                <a:ea typeface="Roboto" panose="02000000000000000000" pitchFamily="2" charset="0"/>
                <a:cs typeface="Montserrat"/>
                <a:sym typeface="Montserrat"/>
              </a:rPr>
              <a:t>[COUNTRY / THEME] </a:t>
            </a:r>
            <a:endParaRPr lang="en" sz="1200" dirty="0">
              <a:solidFill>
                <a:schemeClr val="bg1"/>
              </a:solidFill>
              <a:highlight>
                <a:srgbClr val="FFFF00"/>
              </a:highlight>
              <a:latin typeface="Roboto" panose="02000000000000000000" pitchFamily="2" charset="0"/>
              <a:ea typeface="Roboto" panose="02000000000000000000" pitchFamily="2" charset="0"/>
              <a:cs typeface="Montserrat"/>
              <a:sym typeface="Montserrat"/>
            </a:endParaRPr>
          </a:p>
        </p:txBody>
      </p:sp>
      <p:sp>
        <p:nvSpPr>
          <p:cNvPr id="14" name="TextBox 13">
            <a:extLst>
              <a:ext uri="{FF2B5EF4-FFF2-40B4-BE49-F238E27FC236}">
                <a16:creationId xmlns:a16="http://schemas.microsoft.com/office/drawing/2014/main" id="{2B18F151-284A-4677-A73B-1E776009AC13}"/>
              </a:ext>
            </a:extLst>
          </p:cNvPr>
          <p:cNvSpPr txBox="1"/>
          <p:nvPr/>
        </p:nvSpPr>
        <p:spPr>
          <a:xfrm>
            <a:off x="99085" y="1299326"/>
            <a:ext cx="3519413" cy="276999"/>
          </a:xfrm>
          <a:prstGeom prst="rect">
            <a:avLst/>
          </a:prstGeom>
          <a:solidFill>
            <a:srgbClr val="4C9F38"/>
          </a:solidFill>
        </p:spPr>
        <p:txBody>
          <a:bodyPr wrap="square" lIns="91440" tIns="45720" rIns="91440" bIns="0" rtlCol="0" anchor="t">
            <a:spAutoFit/>
          </a:bodyPr>
          <a:lstStyle/>
          <a:p>
            <a:pPr marL="0" marR="0" lvl="0" indent="0" rtl="0">
              <a:lnSpc>
                <a:spcPct val="100000"/>
              </a:lnSpc>
              <a:spcBef>
                <a:spcPts val="0"/>
              </a:spcBef>
              <a:spcAft>
                <a:spcPts val="0"/>
              </a:spcAft>
              <a:buClr>
                <a:schemeClr val="dk2"/>
              </a:buClr>
              <a:buSzPts val="1100"/>
              <a:buFont typeface="Montserrat"/>
              <a:buNone/>
            </a:pPr>
            <a:r>
              <a:rPr lang="en" sz="1500" b="1" dirty="0">
                <a:solidFill>
                  <a:schemeClr val="tx1"/>
                </a:solidFill>
                <a:latin typeface="Roboto" panose="02000000000000000000" pitchFamily="2" charset="0"/>
                <a:ea typeface="Roboto" panose="02000000000000000000" pitchFamily="2" charset="0"/>
                <a:cs typeface="Montserrat"/>
                <a:sym typeface="Montserrat"/>
              </a:rPr>
              <a:t>FOOD SYSTEMS SUMMIT DIALOGUE</a:t>
            </a:r>
            <a:endParaRPr lang="en" sz="1500" b="1" dirty="0">
              <a:solidFill>
                <a:schemeClr val="tx1"/>
              </a:solidFill>
              <a:latin typeface="Roboto" panose="02000000000000000000" pitchFamily="2" charset="0"/>
              <a:ea typeface="Roboto" panose="02000000000000000000" pitchFamily="2" charset="0"/>
              <a:cs typeface="Montserrat"/>
            </a:endParaRPr>
          </a:p>
        </p:txBody>
      </p:sp>
      <p:sp>
        <p:nvSpPr>
          <p:cNvPr id="19" name="TextBox 18">
            <a:extLst>
              <a:ext uri="{FF2B5EF4-FFF2-40B4-BE49-F238E27FC236}">
                <a16:creationId xmlns:a16="http://schemas.microsoft.com/office/drawing/2014/main" id="{C93D798D-1685-4F1D-8840-C156F00E5186}"/>
              </a:ext>
            </a:extLst>
          </p:cNvPr>
          <p:cNvSpPr txBox="1"/>
          <p:nvPr/>
        </p:nvSpPr>
        <p:spPr>
          <a:xfrm>
            <a:off x="99085" y="99131"/>
            <a:ext cx="3519413" cy="784830"/>
          </a:xfrm>
          <a:prstGeom prst="rect">
            <a:avLst/>
          </a:prstGeom>
          <a:solidFill>
            <a:srgbClr val="4C9F38"/>
          </a:solidFill>
        </p:spPr>
        <p:txBody>
          <a:bodyPr wrap="square" lIns="91440" tIns="45720" rIns="91440" bIns="0" rtlCol="0" anchor="t">
            <a:spAutoFit/>
          </a:bodyPr>
          <a:lstStyle/>
          <a:p>
            <a:pPr>
              <a:buClr>
                <a:schemeClr val="dk2"/>
              </a:buClr>
              <a:buSzPts val="1100"/>
              <a:buFont typeface="Montserrat"/>
            </a:pPr>
            <a:r>
              <a:rPr lang="en" sz="4800" b="1" dirty="0">
                <a:solidFill>
                  <a:schemeClr val="tx1"/>
                </a:solidFill>
                <a:latin typeface="Roboto" panose="02000000000000000000" pitchFamily="2" charset="0"/>
                <a:ea typeface="Roboto" panose="02000000000000000000" pitchFamily="2" charset="0"/>
                <a:cs typeface="Montserrat"/>
                <a:sym typeface="Montserrat"/>
              </a:rPr>
              <a:t>INVITATION</a:t>
            </a:r>
            <a:r>
              <a:rPr lang="en" sz="1100" b="1" dirty="0">
                <a:solidFill>
                  <a:schemeClr val="tx1"/>
                </a:solidFill>
                <a:latin typeface="Roboto" panose="02000000000000000000" pitchFamily="2" charset="0"/>
                <a:ea typeface="Roboto" panose="02000000000000000000" pitchFamily="2" charset="0"/>
                <a:cs typeface="Montserrat"/>
                <a:sym typeface="Montserrat"/>
              </a:rPr>
              <a:t> </a:t>
            </a:r>
            <a:endParaRPr lang="en" sz="1100" b="1" dirty="0">
              <a:solidFill>
                <a:schemeClr val="tx1"/>
              </a:solidFill>
              <a:latin typeface="Roboto" panose="02000000000000000000" pitchFamily="2" charset="0"/>
              <a:ea typeface="Roboto" panose="02000000000000000000" pitchFamily="2" charset="0"/>
              <a:cs typeface="Montserrat"/>
            </a:endParaRPr>
          </a:p>
        </p:txBody>
      </p:sp>
      <p:sp>
        <p:nvSpPr>
          <p:cNvPr id="16" name="TextBox 15">
            <a:extLst>
              <a:ext uri="{FF2B5EF4-FFF2-40B4-BE49-F238E27FC236}">
                <a16:creationId xmlns:a16="http://schemas.microsoft.com/office/drawing/2014/main" id="{8FAF1BA5-3434-4AEC-A6AA-F9873F2E2824}"/>
              </a:ext>
            </a:extLst>
          </p:cNvPr>
          <p:cNvSpPr txBox="1"/>
          <p:nvPr/>
        </p:nvSpPr>
        <p:spPr>
          <a:xfrm>
            <a:off x="96359" y="1718655"/>
            <a:ext cx="2743199" cy="738664"/>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 b="1" dirty="0">
                <a:solidFill>
                  <a:schemeClr val="tx1"/>
                </a:solidFill>
                <a:latin typeface="Roboto" panose="02000000000000000000" pitchFamily="2" charset="0"/>
                <a:ea typeface="Roboto" panose="02000000000000000000" pitchFamily="2" charset="0"/>
                <a:cs typeface="Calibri"/>
              </a:rPr>
              <a:t>Curated by:</a:t>
            </a:r>
            <a:endParaRPr lang="en" dirty="0">
              <a:solidFill>
                <a:schemeClr val="tx1"/>
              </a:solidFill>
              <a:latin typeface="Roboto" panose="02000000000000000000" pitchFamily="2" charset="0"/>
              <a:ea typeface="Roboto" panose="02000000000000000000" pitchFamily="2" charset="0"/>
            </a:endParaRPr>
          </a:p>
          <a:p>
            <a:r>
              <a:rPr lang="en" b="1" dirty="0">
                <a:solidFill>
                  <a:schemeClr val="bg1"/>
                </a:solidFill>
                <a:highlight>
                  <a:srgbClr val="FFFF00"/>
                </a:highlight>
                <a:latin typeface="Roboto" panose="02000000000000000000" pitchFamily="2" charset="0"/>
                <a:ea typeface="Roboto" panose="02000000000000000000" pitchFamily="2" charset="0"/>
                <a:cs typeface="Calibri"/>
              </a:rPr>
              <a:t>[NAME]</a:t>
            </a:r>
            <a:endParaRPr lang="en" dirty="0">
              <a:solidFill>
                <a:schemeClr val="bg1"/>
              </a:solidFill>
              <a:highlight>
                <a:srgbClr val="FFFF00"/>
              </a:highlight>
              <a:latin typeface="Roboto" panose="02000000000000000000" pitchFamily="2" charset="0"/>
              <a:ea typeface="Roboto" panose="02000000000000000000" pitchFamily="2" charset="0"/>
            </a:endParaRPr>
          </a:p>
          <a:p>
            <a:r>
              <a:rPr lang="en" b="1" dirty="0">
                <a:solidFill>
                  <a:schemeClr val="bg1"/>
                </a:solidFill>
                <a:highlight>
                  <a:srgbClr val="FFFF00"/>
                </a:highlight>
                <a:latin typeface="Roboto" panose="02000000000000000000" pitchFamily="2" charset="0"/>
                <a:ea typeface="Roboto" panose="02000000000000000000" pitchFamily="2" charset="0"/>
                <a:cs typeface="Calibri"/>
              </a:rPr>
              <a:t>[AFFLIATION] </a:t>
            </a:r>
            <a:endParaRPr lang="en-US" dirty="0">
              <a:solidFill>
                <a:schemeClr val="bg1"/>
              </a:solidFill>
              <a:highlight>
                <a:srgbClr val="FFFF00"/>
              </a:highlight>
              <a:latin typeface="Roboto" panose="02000000000000000000" pitchFamily="2" charset="0"/>
              <a:ea typeface="Roboto" panose="02000000000000000000" pitchFamily="2" charset="0"/>
            </a:endParaRPr>
          </a:p>
        </p:txBody>
      </p:sp>
      <p:pic>
        <p:nvPicPr>
          <p:cNvPr id="7" name="Picture 17" descr="Logo&#10;&#10;Description automatically generated">
            <a:extLst>
              <a:ext uri="{FF2B5EF4-FFF2-40B4-BE49-F238E27FC236}">
                <a16:creationId xmlns:a16="http://schemas.microsoft.com/office/drawing/2014/main" id="{BA17FD0A-9EB9-45F0-A9E8-1AFED15709F5}"/>
              </a:ext>
            </a:extLst>
          </p:cNvPr>
          <p:cNvPicPr>
            <a:picLocks noChangeAspect="1"/>
          </p:cNvPicPr>
          <p:nvPr/>
        </p:nvPicPr>
        <p:blipFill>
          <a:blip r:embed="rId4"/>
          <a:stretch>
            <a:fillRect/>
          </a:stretch>
        </p:blipFill>
        <p:spPr>
          <a:xfrm>
            <a:off x="124771" y="4384107"/>
            <a:ext cx="1294819" cy="672440"/>
          </a:xfrm>
          <a:prstGeom prst="rect">
            <a:avLst/>
          </a:prstGeom>
        </p:spPr>
      </p:pic>
    </p:spTree>
  </p:cSld>
  <p:clrMapOvr>
    <a:masterClrMapping/>
  </p:clrMapOvr>
</p:sld>
</file>

<file path=ppt/theme/theme1.xml><?xml version="1.0" encoding="utf-8"?>
<a:theme xmlns:a="http://schemas.openxmlformats.org/drawingml/2006/main" name="4SD FSS">
  <a:themeElements>
    <a:clrScheme name="SDG 4SD">
      <a:dk1>
        <a:srgbClr val="000000"/>
      </a:dk1>
      <a:lt1>
        <a:srgbClr val="FFFFFF"/>
      </a:lt1>
      <a:dk2>
        <a:srgbClr val="00689D"/>
      </a:dk2>
      <a:lt2>
        <a:srgbClr val="E7E6E6"/>
      </a:lt2>
      <a:accent1>
        <a:srgbClr val="E5243B"/>
      </a:accent1>
      <a:accent2>
        <a:srgbClr val="DDA63A"/>
      </a:accent2>
      <a:accent3>
        <a:srgbClr val="4C9F38"/>
      </a:accent3>
      <a:accent4>
        <a:srgbClr val="C5192C"/>
      </a:accent4>
      <a:accent5>
        <a:srgbClr val="FF3A20"/>
      </a:accent5>
      <a:accent6>
        <a:srgbClr val="26BDE2"/>
      </a:accent6>
      <a:hlink>
        <a:srgbClr val="0A97D9"/>
      </a:hlink>
      <a:folHlink>
        <a:srgbClr val="194869"/>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4SD FSS" id="{0C6EE113-8E02-49E1-9366-F42633761A64}" vid="{2CB05546-47FF-4F9C-BF6F-A14D15724397}"/>
    </a:ext>
  </a:ext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1BE9F7376848004D83BD683AA9B540F1" ma:contentTypeVersion="12" ma:contentTypeDescription="Create a new document." ma:contentTypeScope="" ma:versionID="2dcce0565bbedc43513631f78ccd55e8">
  <xsd:schema xmlns:xsd="http://www.w3.org/2001/XMLSchema" xmlns:xs="http://www.w3.org/2001/XMLSchema" xmlns:p="http://schemas.microsoft.com/office/2006/metadata/properties" xmlns:ns2="f4ff0fce-e5d5-42cd-9105-a47e3cb12ea8" xmlns:ns3="adfe89a1-b0ab-4b90-bce0-c66b4cfd29be" targetNamespace="http://schemas.microsoft.com/office/2006/metadata/properties" ma:root="true" ma:fieldsID="1a9746f6723e7a9ea3af43545bc1b1ac" ns2:_="" ns3:_="">
    <xsd:import namespace="f4ff0fce-e5d5-42cd-9105-a47e3cb12ea8"/>
    <xsd:import namespace="adfe89a1-b0ab-4b90-bce0-c66b4cfd29be"/>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OCR" minOccurs="0"/>
                <xsd:element ref="ns2:MediaServiceDateTaken" minOccurs="0"/>
                <xsd:element ref="ns2:MediaServiceLocation" minOccurs="0"/>
                <xsd:element ref="ns2:MediaServiceGenerationTime" minOccurs="0"/>
                <xsd:element ref="ns2:MediaServiceEventHashCode" minOccurs="0"/>
                <xsd:element ref="ns3:SharedWithUsers" minOccurs="0"/>
                <xsd:element ref="ns3:SharedWithDetails" minOccurs="0"/>
                <xsd:element ref="ns2:MediaServiceAutoKeyPoints" minOccurs="0"/>
                <xsd:element ref="ns2: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4ff0fce-e5d5-42cd-9105-a47e3cb12ea8"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Location" ma:index="13" nillable="true" ma:displayName="Location" ma:internalName="MediaServiceLocation" ma:readOnly="true">
      <xsd:simpleType>
        <xsd:restriction base="dms:Text"/>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adfe89a1-b0ab-4b90-bce0-c66b4cfd29be" elementFormDefault="qualified">
    <xsd:import namespace="http://schemas.microsoft.com/office/2006/documentManagement/types"/>
    <xsd:import namespace="http://schemas.microsoft.com/office/infopath/2007/PartnerControls"/>
    <xsd:element name="SharedWithUsers" ma:index="16"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7"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8A1A8CDE-3CCC-4BBC-A443-E41C4FE59F34}">
  <ds:schemaRefs>
    <ds:schemaRef ds:uri="http://schemas.microsoft.com/sharepoint/v3/contenttype/forms"/>
  </ds:schemaRefs>
</ds:datastoreItem>
</file>

<file path=customXml/itemProps2.xml><?xml version="1.0" encoding="utf-8"?>
<ds:datastoreItem xmlns:ds="http://schemas.openxmlformats.org/officeDocument/2006/customXml" ds:itemID="{D854F8BC-8F9E-4BEA-BEA8-DBE8E19AEC8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f4ff0fce-e5d5-42cd-9105-a47e3cb12ea8"/>
    <ds:schemaRef ds:uri="adfe89a1-b0ab-4b90-bce0-c66b4cfd29be"/>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5509A158-A011-4FA5-8372-A163FA816FE9}">
  <ds:schemaRefs>
    <ds:schemaRef ds:uri="http://www.w3.org/XML/1998/namespace"/>
    <ds:schemaRef ds:uri="http://schemas.microsoft.com/office/2006/metadata/properties"/>
    <ds:schemaRef ds:uri="http://schemas.microsoft.com/office/infopath/2007/PartnerControls"/>
    <ds:schemaRef ds:uri="f4ff0fce-e5d5-42cd-9105-a47e3cb12ea8"/>
    <ds:schemaRef ds:uri="http://purl.org/dc/dcmitype/"/>
    <ds:schemaRef ds:uri="http://schemas.microsoft.com/office/2006/documentManagement/types"/>
    <ds:schemaRef ds:uri="http://purl.org/dc/elements/1.1/"/>
    <ds:schemaRef ds:uri="http://purl.org/dc/terms/"/>
    <ds:schemaRef ds:uri="http://schemas.openxmlformats.org/package/2006/metadata/core-properties"/>
    <ds:schemaRef ds:uri="adfe89a1-b0ab-4b90-bce0-c66b4cfd29be"/>
  </ds:schemaRefs>
</ds:datastoreItem>
</file>

<file path=docProps/app.xml><?xml version="1.0" encoding="utf-8"?>
<Properties xmlns="http://schemas.openxmlformats.org/officeDocument/2006/extended-properties" xmlns:vt="http://schemas.openxmlformats.org/officeDocument/2006/docPropsVTypes">
  <Template/>
  <TotalTime>591</TotalTime>
  <Words>128</Words>
  <Application>Microsoft Macintosh PowerPoint</Application>
  <PresentationFormat>On-screen Show (16:9)</PresentationFormat>
  <Paragraphs>19</Paragraphs>
  <Slides>1</Slides>
  <Notes>1</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vt:i4>
      </vt:variant>
    </vt:vector>
  </HeadingPairs>
  <TitlesOfParts>
    <vt:vector size="8" baseType="lpstr">
      <vt:lpstr>Calibri</vt:lpstr>
      <vt:lpstr>Arial</vt:lpstr>
      <vt:lpstr>Ciutadella</vt:lpstr>
      <vt:lpstr>Roboto</vt:lpstr>
      <vt:lpstr>Calibri Light</vt:lpstr>
      <vt:lpstr>Montserrat</vt:lpstr>
      <vt:lpstr>4SD FSS</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Arne</dc:creator>
  <cp:lastModifiedBy>Thuy Nguyen</cp:lastModifiedBy>
  <cp:revision>55</cp:revision>
  <dcterms:modified xsi:type="dcterms:W3CDTF">2020-11-02T18:54:07Z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0x0101001BE9F7376848004D83BD683AA9B540F1</vt:lpwstr>
  </property>
</Properties>
</file>