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4"/>
  </p:sldMasterIdLst>
  <p:notesMasterIdLst>
    <p:notesMasterId r:id="rId6"/>
  </p:notesMasterIdLst>
  <p:sldIdLst>
    <p:sldId id="256" r:id="rId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libri Light" panose="020F0302020204030204" pitchFamily="34" charset="0"/>
      <p:regular r:id="rId11"/>
      <p:italic r:id="rId12"/>
    </p:embeddedFont>
    <p:embeddedFont>
      <p:font typeface="Ciutadella" pitchFamily="2" charset="77"/>
      <p:regular r:id="rId13"/>
      <p:bold r:id="rId14"/>
      <p:italic r:id="rId15"/>
      <p:boldItalic r:id="rId16"/>
    </p:embeddedFont>
    <p:embeddedFont>
      <p:font typeface="Ciutadella Bold" pitchFamily="2" charset="77"/>
      <p:bold r:id="rId17"/>
    </p:embeddedFont>
    <p:embeddedFont>
      <p:font typeface="Montserrat" pitchFamily="2" charset="77"/>
      <p:regular r:id="rId18"/>
      <p:bold r:id="rId19"/>
      <p:italic r:id="rId20"/>
      <p:boldItalic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e O’Donoghue" initials="AO" lastIdx="1" clrIdx="0">
    <p:extLst>
      <p:ext uri="{19B8F6BF-5375-455C-9EA6-DF929625EA0E}">
        <p15:presenceInfo xmlns:p15="http://schemas.microsoft.com/office/powerpoint/2012/main" userId="Arne O’Donoghue" providerId="None"/>
      </p:ext>
    </p:extLst>
  </p:cmAuthor>
  <p:cmAuthor id="2" name="Arne O’Donoghue" initials="AO [2]" lastIdx="3" clrIdx="1">
    <p:extLst>
      <p:ext uri="{19B8F6BF-5375-455C-9EA6-DF929625EA0E}">
        <p15:presenceInfo xmlns:p15="http://schemas.microsoft.com/office/powerpoint/2012/main" userId="S::arne@4sd.info::f03d3002-3a12-4356-8862-e23173ebe40b" providerId="AD"/>
      </p:ext>
    </p:extLst>
  </p:cmAuthor>
  <p:cmAuthor id="3" name="Will Fihn Ramsay" initials="WFR" lastIdx="2" clrIdx="2">
    <p:extLst>
      <p:ext uri="{19B8F6BF-5375-455C-9EA6-DF929625EA0E}">
        <p15:presenceInfo xmlns:p15="http://schemas.microsoft.com/office/powerpoint/2012/main" userId="S::will@4sd.info::465cebdf-d81c-4e06-af85-fc23c9e61b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9F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FC6D8A-7248-8123-BBEA-056C8DE483D9}" v="37" dt="2020-10-30T11:11:20.769"/>
    <p1510:client id="{DBF3E330-6083-8683-23A6-81F51CB9F45C}" v="1" dt="2020-10-30T10:33:18.104"/>
    <p1510:client id="{ED91B217-E309-7B4C-9ADF-856A5B29703D}" v="2" dt="2020-10-30T09:19:47.575"/>
    <p1510:client id="{FA52CC0E-DA4E-221B-2E95-06B83B60768E}" v="2" dt="2020-10-30T14:13:28.638"/>
  </p1510:revLst>
</p1510:revInfo>
</file>

<file path=ppt/tableStyles.xml><?xml version="1.0" encoding="utf-8"?>
<a:tblStyleLst xmlns:a="http://schemas.openxmlformats.org/drawingml/2006/main" def="{FD7C7650-FE6B-49C0-A9AC-F12B096E810C}">
  <a:tblStyle styleId="{FD7C7650-FE6B-49C0-A9AC-F12B096E810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dk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D84CE1-A0C3-4A44-973F-AB54A9E80270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  <a:fill>
          <a:solidFill>
            <a:schemeClr val="dk1">
              <a:alpha val="20000"/>
            </a:schemeClr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chemeClr val="dk1">
              <a:alpha val="20000"/>
            </a:schemeClr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font" Target="fonts/font19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font" Target="fonts/font18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font" Target="fonts/font17.fntdata"/><Relationship Id="rId28" Type="http://schemas.openxmlformats.org/officeDocument/2006/relationships/viewProps" Target="view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8211396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</a:pPr>
            <a:endParaRPr/>
          </a:p>
        </p:txBody>
      </p:sp>
      <p:sp>
        <p:nvSpPr>
          <p:cNvPr id="37" name="Google Shape;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7587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67713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E12C5-35F0-114D-9488-CF9ADAE44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49FD1-92AD-284A-A978-494F02101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6704C-D105-8C45-8296-B4DDECF4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85002-E246-E04C-8C73-99029570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BB411-C9A0-734F-9BA4-8A07B7BE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7597041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2CC93-AEA9-2F4D-8D92-0D638F856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F8DEA1-8599-214C-A599-F6CA91F1C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DF0C8-77AA-4745-A868-74AF34D7A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2313C-E74B-CC4E-B7EE-13A477C1B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CF30B-5C01-B742-B63C-403AAF189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648264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92C1AA-3936-054F-BF19-64B432A30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B0BC6-F54F-E54C-852E-D0B69E54A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1F2E3-0502-4243-A3CD-7E679E1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7107B-4096-BE4D-A869-C548614EB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23D4B-555A-3043-83B4-C29491730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0787438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5C74B-E343-6C4F-9EDA-A09468AD9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307EE-53FF-D248-BD03-DFFA53145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13D9C-1496-4546-AEE3-A7BD72A3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C56D-7220-9D43-89CC-3D87030B2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D26F6-AC30-0548-BCFE-7FE9EC85F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4189311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03977-BAE6-2049-8FCE-68D11E5E4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F2628-B6EA-334B-BB8C-AF9A0C537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298C1-E577-8B47-834F-CC26A088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8172-BAB6-F844-AD3A-6F803BFC5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00DFC-1860-254F-A866-A43BD7B8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8796998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30F92-9E57-F847-8E2C-9C6CFE10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7A995-75B0-E749-8A5A-B133CBBCD3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D3E74-262F-5549-AB15-9F6DFEE6B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677E9-66F8-BE44-BE9F-92EC5EBA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14853-D4A3-2E4D-8AD7-E2095C49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62FCF-75A5-0B42-AB37-0ABC040E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5894161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3351B-CF8F-1041-B98F-080424D7A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87CEB-FA79-D54F-B565-1D24BB967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447F6-07FC-8A4E-86AA-4F4BEFD5B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AE3B2-2D27-B14E-BAE2-30A4F1DE6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37AD1-D3A7-5A47-90AC-98C80F1481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8BA48-3FAB-6448-B713-77D8DBA98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ABBF32-5513-344A-853B-CC72BEA6E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C5C7A-6BDF-FF43-AB20-B8A8D613A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442096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98A3-79B7-A045-94C9-609F0C97E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439B2-09D7-6A48-900D-EB9FFF71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84B17-E97F-814C-B5F1-3FA74535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AE15D-C595-CB47-B5F1-E99FF27B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7318037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A7FB5F-FA83-1745-9DD3-AC5E0528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43982D-90A1-DA49-B639-B02F1EAB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1794A-14CC-BC44-B3A4-C616A64C7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19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C8213-9E1E-6445-BF0E-C59E8EC6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27EE3-8BA1-3A4E-AF41-86E93BFE4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F81BA-7486-8A45-9992-D059733C2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04C4F-CEB1-AE4A-BCFC-E58DAFF3F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00F0C-E764-B845-BC7D-8F04454AA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DFA16-E89E-0943-8897-3377047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0244216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84;p25">
            <a:extLst>
              <a:ext uri="{FF2B5EF4-FFF2-40B4-BE49-F238E27FC236}">
                <a16:creationId xmlns:a16="http://schemas.microsoft.com/office/drawing/2014/main" id="{E41462B2-CFA5-4140-A353-15005D228860}"/>
              </a:ext>
            </a:extLst>
          </p:cNvPr>
          <p:cNvSpPr/>
          <p:nvPr/>
        </p:nvSpPr>
        <p:spPr>
          <a:xfrm>
            <a:off x="720" y="0"/>
            <a:ext cx="3387939" cy="4091947"/>
          </a:xfrm>
          <a:prstGeom prst="rect">
            <a:avLst/>
          </a:prstGeom>
          <a:solidFill>
            <a:schemeClr val="accent3">
              <a:alpha val="48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86F8A0-920E-FC4D-807B-59CAF62E83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-720" y="721"/>
            <a:ext cx="9144000" cy="407704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Google Shape;184;p25">
            <a:extLst>
              <a:ext uri="{FF2B5EF4-FFF2-40B4-BE49-F238E27FC236}">
                <a16:creationId xmlns:a16="http://schemas.microsoft.com/office/drawing/2014/main" id="{7CBD26E2-4F71-9B42-B9A7-B130F4B7ED3F}"/>
              </a:ext>
            </a:extLst>
          </p:cNvPr>
          <p:cNvSpPr/>
          <p:nvPr/>
        </p:nvSpPr>
        <p:spPr>
          <a:xfrm>
            <a:off x="1320" y="4186517"/>
            <a:ext cx="9142680" cy="98612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9947619-6382-4042-A2E9-25B433F676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60" y="4363940"/>
            <a:ext cx="1667434" cy="769874"/>
          </a:xfrm>
          <a:prstGeom prst="rect">
            <a:avLst/>
          </a:prstGeom>
        </p:spPr>
      </p:pic>
      <p:sp>
        <p:nvSpPr>
          <p:cNvPr id="11" name="Google Shape;184;p25">
            <a:extLst>
              <a:ext uri="{FF2B5EF4-FFF2-40B4-BE49-F238E27FC236}">
                <a16:creationId xmlns:a16="http://schemas.microsoft.com/office/drawing/2014/main" id="{402266E9-9A22-4840-8C13-B51CD2079984}"/>
              </a:ext>
            </a:extLst>
          </p:cNvPr>
          <p:cNvSpPr/>
          <p:nvPr/>
        </p:nvSpPr>
        <p:spPr>
          <a:xfrm>
            <a:off x="7288306" y="4379699"/>
            <a:ext cx="1765182" cy="654424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Picture 11" descr="A picture containing ax&#10;&#10;Description automatically generated">
            <a:extLst>
              <a:ext uri="{FF2B5EF4-FFF2-40B4-BE49-F238E27FC236}">
                <a16:creationId xmlns:a16="http://schemas.microsoft.com/office/drawing/2014/main" id="{15C078E3-1FD6-6D43-9A59-62C0022668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3812" y="4730947"/>
            <a:ext cx="255346" cy="2075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910B58-84C8-CD4E-9869-999EF83BE133}"/>
              </a:ext>
            </a:extLst>
          </p:cNvPr>
          <p:cNvSpPr txBox="1"/>
          <p:nvPr/>
        </p:nvSpPr>
        <p:spPr>
          <a:xfrm>
            <a:off x="7651228" y="4682721"/>
            <a:ext cx="1447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iutadella Regular" pitchFamily="2" charset="77"/>
              </a:rPr>
              <a:t>@foodsystems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15C21-A09E-E842-8117-CEC6D6F18487}"/>
              </a:ext>
            </a:extLst>
          </p:cNvPr>
          <p:cNvSpPr txBox="1"/>
          <p:nvPr/>
        </p:nvSpPr>
        <p:spPr>
          <a:xfrm>
            <a:off x="7306236" y="4418359"/>
            <a:ext cx="1765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iutadella Regular" pitchFamily="2" charset="77"/>
              </a:rPr>
              <a:t>#SummitDialogues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5067F7-ABB3-DB4A-84E0-542F99CC7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05" y="258296"/>
            <a:ext cx="2949178" cy="1200150"/>
          </a:xfrm>
          <a:solidFill>
            <a:srgbClr val="4C9F38">
              <a:alpha val="40000"/>
            </a:srgbClr>
          </a:solidFill>
        </p:spPr>
        <p:txBody>
          <a:bodyPr anchor="b"/>
          <a:lstStyle>
            <a:lvl1pPr>
              <a:defRPr sz="2400" b="1">
                <a:solidFill>
                  <a:schemeClr val="tx1"/>
                </a:solidFill>
                <a:latin typeface="Ciutadella Bold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067604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ADEEB6-D536-5641-AE1B-5D37AF4C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1A120-9EFE-D548-9BE8-3087AA216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2E476-ADC4-B840-B769-80CA05DF0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ED56-D7E4-0244-B573-7E9604EDC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BD935-B6F3-9344-ABC7-320083DBA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0783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4;p25">
            <a:extLst>
              <a:ext uri="{FF2B5EF4-FFF2-40B4-BE49-F238E27FC236}">
                <a16:creationId xmlns:a16="http://schemas.microsoft.com/office/drawing/2014/main" id="{96503F2B-D5C1-40E3-816F-C63518074876}"/>
              </a:ext>
            </a:extLst>
          </p:cNvPr>
          <p:cNvSpPr/>
          <p:nvPr/>
        </p:nvSpPr>
        <p:spPr>
          <a:xfrm>
            <a:off x="-3639" y="3031"/>
            <a:ext cx="3716147" cy="4282098"/>
          </a:xfrm>
          <a:prstGeom prst="rect">
            <a:avLst/>
          </a:prstGeom>
          <a:solidFill>
            <a:schemeClr val="accent3">
              <a:alpha val="48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Google Shape;184;p25">
            <a:extLst>
              <a:ext uri="{FF2B5EF4-FFF2-40B4-BE49-F238E27FC236}">
                <a16:creationId xmlns:a16="http://schemas.microsoft.com/office/drawing/2014/main" id="{11FD5C50-87BB-4D03-B475-2BAA1398F3C5}"/>
              </a:ext>
            </a:extLst>
          </p:cNvPr>
          <p:cNvSpPr/>
          <p:nvPr/>
        </p:nvSpPr>
        <p:spPr>
          <a:xfrm>
            <a:off x="1320" y="4186517"/>
            <a:ext cx="9142680" cy="9861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3"/>
              </a:gs>
              <a:gs pos="100000">
                <a:schemeClr val="bg2"/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DDE2D2-2445-45BA-9F8B-2F591CD6AD3B}"/>
              </a:ext>
            </a:extLst>
          </p:cNvPr>
          <p:cNvSpPr txBox="1"/>
          <p:nvPr/>
        </p:nvSpPr>
        <p:spPr>
          <a:xfrm>
            <a:off x="3806519" y="2879102"/>
            <a:ext cx="5251297" cy="1231106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 algn="just"/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Los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Diálogos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la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Cumbre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sobre los Sistemas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Alimentarios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ofrecen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un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foro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organizado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con un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propósito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definido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que las partes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interesadas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se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reúnan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compartir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sus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funciones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en los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sistemas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alimentarios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analizar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cómo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repercuten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en los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demás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y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buscar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nuevas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formas de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unirse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apoyar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los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Objetivos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Desarrollo</a:t>
            </a:r>
            <a:r>
              <a:rPr lang="fr-FR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Sostenible</a:t>
            </a:r>
            <a:r>
              <a:rPr lang="fr-FR" sz="1100" b="0" i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r>
              <a:rPr lang="fr-FR" sz="1100" b="0" i="0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i="0" u="none" strike="noStrike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[INSERTAR INFORMACIÓN ESPECÍFICA DEL EVENTO]</a:t>
            </a:r>
            <a:r>
              <a:rPr lang="fr-FR" sz="1100" b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  <a:endParaRPr lang="fr-FR" sz="11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algn="just"/>
            <a:endParaRPr lang="en-US" sz="11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CD997C-375A-4E63-9563-47F777FF7BA8}"/>
              </a:ext>
            </a:extLst>
          </p:cNvPr>
          <p:cNvSpPr txBox="1"/>
          <p:nvPr/>
        </p:nvSpPr>
        <p:spPr>
          <a:xfrm>
            <a:off x="5614247" y="1507074"/>
            <a:ext cx="2157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[</a:t>
            </a:r>
            <a:r>
              <a:rPr lang="fr-FR" dirty="0" err="1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Agregar</a:t>
            </a:r>
            <a:r>
              <a:rPr lang="fr-FR" dirty="0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dirty="0" err="1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imagen</a:t>
            </a:r>
            <a:r>
              <a:rPr lang="fr-FR" dirty="0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 de </a:t>
            </a:r>
            <a:r>
              <a:rPr lang="fr-FR" dirty="0" err="1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portada</a:t>
            </a:r>
            <a:r>
              <a:rPr lang="fr-FR" dirty="0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]</a:t>
            </a:r>
          </a:p>
        </p:txBody>
      </p:sp>
      <p:sp>
        <p:nvSpPr>
          <p:cNvPr id="11" name="Google Shape;184;p25">
            <a:extLst>
              <a:ext uri="{FF2B5EF4-FFF2-40B4-BE49-F238E27FC236}">
                <a16:creationId xmlns:a16="http://schemas.microsoft.com/office/drawing/2014/main" id="{E2252BCD-DD43-4317-8EAA-9BE086E27856}"/>
              </a:ext>
            </a:extLst>
          </p:cNvPr>
          <p:cNvSpPr/>
          <p:nvPr/>
        </p:nvSpPr>
        <p:spPr>
          <a:xfrm>
            <a:off x="7019875" y="4398962"/>
            <a:ext cx="2037942" cy="556637"/>
          </a:xfrm>
          <a:prstGeom prst="rect">
            <a:avLst/>
          </a:prstGeom>
          <a:solidFill>
            <a:srgbClr val="4C9F38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3" name="Picture 12" descr="A picture containing ax&#10;&#10;Description automatically generated">
            <a:extLst>
              <a:ext uri="{FF2B5EF4-FFF2-40B4-BE49-F238E27FC236}">
                <a16:creationId xmlns:a16="http://schemas.microsoft.com/office/drawing/2014/main" id="{DAE0C10F-C93A-42B0-B248-95CFA51D2B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202" y="4692247"/>
            <a:ext cx="255346" cy="2075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EFE263-C8BB-45D6-9DE7-48BCABC26857}"/>
              </a:ext>
            </a:extLst>
          </p:cNvPr>
          <p:cNvSpPr txBox="1"/>
          <p:nvPr/>
        </p:nvSpPr>
        <p:spPr>
          <a:xfrm>
            <a:off x="7406498" y="4633937"/>
            <a:ext cx="1635540" cy="3385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@</a:t>
            </a:r>
            <a:r>
              <a:rPr lang="fr-FR" sz="16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foodsystems</a:t>
            </a:r>
            <a:endParaRPr lang="fr-FR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6210EB-CC21-42B6-A4E2-A1112DC23801}"/>
              </a:ext>
            </a:extLst>
          </p:cNvPr>
          <p:cNvSpPr txBox="1"/>
          <p:nvPr/>
        </p:nvSpPr>
        <p:spPr>
          <a:xfrm>
            <a:off x="7122150" y="4373797"/>
            <a:ext cx="1964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#</a:t>
            </a:r>
            <a:r>
              <a:rPr lang="fr-FR" sz="16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SummitDialogues</a:t>
            </a:r>
            <a:endParaRPr lang="fr-FR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A01C5F-D731-411D-B960-FCB9676DC6C6}"/>
              </a:ext>
            </a:extLst>
          </p:cNvPr>
          <p:cNvSpPr txBox="1"/>
          <p:nvPr/>
        </p:nvSpPr>
        <p:spPr>
          <a:xfrm>
            <a:off x="105230" y="2672557"/>
            <a:ext cx="3513268" cy="1246495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>
              <a:spcBef>
                <a:spcPts val="300"/>
              </a:spcBef>
            </a:pPr>
            <a:r>
              <a:rPr lang="fr-FR" sz="105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/>
                <a:sym typeface="Montserrat"/>
              </a:rPr>
              <a:t>HORA, FECHA, LUGAR [FSSD PRESENCIAL]</a:t>
            </a:r>
          </a:p>
          <a:p>
            <a:r>
              <a:rPr lang="fr-FR" sz="2400" u="sng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/>
                <a:sym typeface="Montserrat"/>
              </a:rPr>
              <a:t>REGÍSTRESE AQUÍ</a:t>
            </a:r>
          </a:p>
          <a:p>
            <a:r>
              <a:rPr lang="fr-FR" sz="1050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Montserrat"/>
                <a:sym typeface="Montserrat"/>
              </a:rPr>
              <a:t>[https://summitdialogues.org/gateway/#tab_register] </a:t>
            </a:r>
          </a:p>
          <a:p>
            <a:r>
              <a:rPr lang="fr-FR" sz="11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</a:t>
            </a:r>
            <a:r>
              <a:rPr lang="fr-FR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invitación</a:t>
            </a:r>
            <a:r>
              <a:rPr lang="fr-FR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es </a:t>
            </a:r>
            <a:r>
              <a:rPr lang="fr-FR" sz="11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personal</a:t>
            </a:r>
            <a:r>
              <a:rPr lang="fr-FR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 Para </a:t>
            </a:r>
            <a:r>
              <a:rPr lang="fr-FR" sz="11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obtener</a:t>
            </a:r>
            <a:r>
              <a:rPr lang="fr-FR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más</a:t>
            </a:r>
            <a:r>
              <a:rPr lang="fr-FR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100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información</a:t>
            </a:r>
            <a:r>
              <a:rPr lang="fr-FR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contacte con : </a:t>
            </a:r>
            <a:r>
              <a:rPr lang="fr-FR" sz="1100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[INSERTAR PERSONA DE CONTACTO].</a:t>
            </a:r>
            <a:r>
              <a:rPr lang="fr-FR" sz="1100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A6A97E-6149-463F-9781-AFB0C8BE3B9B}"/>
              </a:ext>
            </a:extLst>
          </p:cNvPr>
          <p:cNvSpPr txBox="1"/>
          <p:nvPr/>
        </p:nvSpPr>
        <p:spPr>
          <a:xfrm>
            <a:off x="2840208" y="4382634"/>
            <a:ext cx="3852615" cy="738664"/>
          </a:xfrm>
          <a:prstGeom prst="rect">
            <a:avLst/>
          </a:prstGeom>
          <a:ln>
            <a:solidFill>
              <a:schemeClr val="bg1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fr-FR" b="1" dirty="0">
                <a:solidFill>
                  <a:schemeClr val="bg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[ESPACIO PARA EL NOMBRE/LOS LOGOTIPOS]</a:t>
            </a:r>
          </a:p>
          <a:p>
            <a:r>
              <a:rPr lang="fr-FR" dirty="0">
                <a:solidFill>
                  <a:schemeClr val="bg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F21518-1560-4AFB-AB12-F96345EADDA9}"/>
              </a:ext>
            </a:extLst>
          </p:cNvPr>
          <p:cNvSpPr txBox="1"/>
          <p:nvPr/>
        </p:nvSpPr>
        <p:spPr>
          <a:xfrm>
            <a:off x="1688767" y="4373797"/>
            <a:ext cx="1371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>
                <a:solidFill>
                  <a:schemeClr val="bg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Convocado</a:t>
            </a:r>
            <a:r>
              <a:rPr lang="fr-FR" sz="1200" dirty="0">
                <a:solidFill>
                  <a:schemeClr val="bg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fr-FR" sz="1200" dirty="0" err="1">
                <a:solidFill>
                  <a:schemeClr val="bg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por</a:t>
            </a:r>
            <a:r>
              <a:rPr lang="fr-FR" dirty="0">
                <a:solidFill>
                  <a:schemeClr val="bg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2ACBA0-CCBB-43E9-816A-612CA5939179}"/>
              </a:ext>
            </a:extLst>
          </p:cNvPr>
          <p:cNvSpPr txBox="1"/>
          <p:nvPr/>
        </p:nvSpPr>
        <p:spPr>
          <a:xfrm>
            <a:off x="99085" y="998111"/>
            <a:ext cx="3519413" cy="230832"/>
          </a:xfrm>
          <a:prstGeom prst="rect">
            <a:avLst/>
          </a:prstGeom>
          <a:solidFill>
            <a:srgbClr val="4C9F38"/>
          </a:solidFill>
        </p:spPr>
        <p:txBody>
          <a:bodyPr wrap="square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fr-FR" sz="1200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Montserrat"/>
                <a:sym typeface="Montserrat"/>
              </a:rPr>
              <a:t>[PAÍS / TEMA]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18F151-284A-4677-A73B-1E776009AC13}"/>
              </a:ext>
            </a:extLst>
          </p:cNvPr>
          <p:cNvSpPr txBox="1"/>
          <p:nvPr/>
        </p:nvSpPr>
        <p:spPr>
          <a:xfrm>
            <a:off x="94727" y="1253158"/>
            <a:ext cx="3519413" cy="507831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None/>
            </a:pPr>
            <a:r>
              <a:rPr lang="fr-FR" sz="15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/>
                <a:sym typeface="Montserrat"/>
              </a:rPr>
              <a:t>DIÁLOGO DE LA CUMBRE SOBRE LOS SISTEMAS ALIMENTARIOS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3D798D-1685-4F1D-8840-C156F00E5186}"/>
              </a:ext>
            </a:extLst>
          </p:cNvPr>
          <p:cNvSpPr txBox="1"/>
          <p:nvPr/>
        </p:nvSpPr>
        <p:spPr>
          <a:xfrm>
            <a:off x="99085" y="99131"/>
            <a:ext cx="3519413" cy="769441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>
              <a:buClr>
                <a:schemeClr val="dk2"/>
              </a:buClr>
              <a:buSzPts val="1100"/>
              <a:buFont typeface="Montserrat"/>
            </a:pPr>
            <a:r>
              <a:rPr lang="fr-FR" sz="47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Montserrat"/>
                <a:sym typeface="Montserrat"/>
              </a:rPr>
              <a:t>INVITACIÓN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AF1BA5-3434-4AEC-A6AA-F9873F2E2824}"/>
              </a:ext>
            </a:extLst>
          </p:cNvPr>
          <p:cNvSpPr txBox="1"/>
          <p:nvPr/>
        </p:nvSpPr>
        <p:spPr>
          <a:xfrm>
            <a:off x="96359" y="1768989"/>
            <a:ext cx="2743199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Convocado</a:t>
            </a:r>
            <a:r>
              <a:rPr lang="fr-FR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 </a:t>
            </a:r>
            <a:r>
              <a:rPr lang="fr-FR" b="1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por</a:t>
            </a:r>
            <a:r>
              <a:rPr lang="fr-FR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 :</a:t>
            </a:r>
          </a:p>
          <a:p>
            <a:r>
              <a:rPr lang="fr-FR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[NOMBRE]</a:t>
            </a:r>
          </a:p>
          <a:p>
            <a:r>
              <a:rPr lang="fr-FR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Calibri"/>
              </a:rPr>
              <a:t>[ORGANIZACIÓN] </a:t>
            </a:r>
          </a:p>
        </p:txBody>
      </p:sp>
      <p:pic>
        <p:nvPicPr>
          <p:cNvPr id="18" name="Picture 17" descr="Text&#10;&#10;Description automatically generated with low confidence">
            <a:extLst>
              <a:ext uri="{FF2B5EF4-FFF2-40B4-BE49-F238E27FC236}">
                <a16:creationId xmlns:a16="http://schemas.microsoft.com/office/drawing/2014/main" id="{CD1AF241-ACCD-8649-B46A-B68E5A20F2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32" y="4313394"/>
            <a:ext cx="1424878" cy="73866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4SD FSS">
  <a:themeElements>
    <a:clrScheme name="SDG 4SD">
      <a:dk1>
        <a:srgbClr val="000000"/>
      </a:dk1>
      <a:lt1>
        <a:srgbClr val="FFFFFF"/>
      </a:lt1>
      <a:dk2>
        <a:srgbClr val="00689D"/>
      </a:dk2>
      <a:lt2>
        <a:srgbClr val="E7E6E6"/>
      </a:lt2>
      <a:accent1>
        <a:srgbClr val="E5243B"/>
      </a:accent1>
      <a:accent2>
        <a:srgbClr val="DDA63A"/>
      </a:accent2>
      <a:accent3>
        <a:srgbClr val="4C9F38"/>
      </a:accent3>
      <a:accent4>
        <a:srgbClr val="C5192C"/>
      </a:accent4>
      <a:accent5>
        <a:srgbClr val="FF3A20"/>
      </a:accent5>
      <a:accent6>
        <a:srgbClr val="26BDE2"/>
      </a:accent6>
      <a:hlink>
        <a:srgbClr val="0A97D9"/>
      </a:hlink>
      <a:folHlink>
        <a:srgbClr val="1948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SD FSS" id="{0C6EE113-8E02-49E1-9366-F42633761A64}" vid="{2CB05546-47FF-4F9C-BF6F-A14D15724397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E9F7376848004D83BD683AA9B540F1" ma:contentTypeVersion="12" ma:contentTypeDescription="Create a new document." ma:contentTypeScope="" ma:versionID="2dcce0565bbedc43513631f78ccd55e8">
  <xsd:schema xmlns:xsd="http://www.w3.org/2001/XMLSchema" xmlns:xs="http://www.w3.org/2001/XMLSchema" xmlns:p="http://schemas.microsoft.com/office/2006/metadata/properties" xmlns:ns2="f4ff0fce-e5d5-42cd-9105-a47e3cb12ea8" xmlns:ns3="adfe89a1-b0ab-4b90-bce0-c66b4cfd29be" targetNamespace="http://schemas.microsoft.com/office/2006/metadata/properties" ma:root="true" ma:fieldsID="1a9746f6723e7a9ea3af43545bc1b1ac" ns2:_="" ns3:_="">
    <xsd:import namespace="f4ff0fce-e5d5-42cd-9105-a47e3cb12ea8"/>
    <xsd:import namespace="adfe89a1-b0ab-4b90-bce0-c66b4cfd29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ff0fce-e5d5-42cd-9105-a47e3cb12e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e89a1-b0ab-4b90-bce0-c66b4cfd29b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1A8CDE-3CCC-4BBC-A443-E41C4FE59F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09A158-A011-4FA5-8372-A163FA816FE9}">
  <ds:schemaRefs>
    <ds:schemaRef ds:uri="http://www.w3.org/XML/1998/namespace"/>
    <ds:schemaRef ds:uri="http://schemas.microsoft.com/office/2006/metadata/properties"/>
    <ds:schemaRef ds:uri="http://schemas.microsoft.com/office/infopath/2007/PartnerControls"/>
    <ds:schemaRef ds:uri="f4ff0fce-e5d5-42cd-9105-a47e3cb12ea8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adfe89a1-b0ab-4b90-bce0-c66b4cfd29be"/>
  </ds:schemaRefs>
</ds:datastoreItem>
</file>

<file path=customXml/itemProps3.xml><?xml version="1.0" encoding="utf-8"?>
<ds:datastoreItem xmlns:ds="http://schemas.openxmlformats.org/officeDocument/2006/customXml" ds:itemID="{D854F8BC-8F9E-4BEA-BEA8-DBE8E19AEC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ff0fce-e5d5-42cd-9105-a47e3cb12ea8"/>
    <ds:schemaRef ds:uri="adfe89a1-b0ab-4b90-bce0-c66b4cfd29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</Words>
  <Application>Microsoft Macintosh PowerPoint</Application>
  <PresentationFormat>On-screen Show (16:9)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Ciutadella Bold</vt:lpstr>
      <vt:lpstr>Ciutadella</vt:lpstr>
      <vt:lpstr>Calibri</vt:lpstr>
      <vt:lpstr>Arial</vt:lpstr>
      <vt:lpstr>Roboto</vt:lpstr>
      <vt:lpstr>Montserrat</vt:lpstr>
      <vt:lpstr>Calibri Light</vt:lpstr>
      <vt:lpstr>4SD FSS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</dc:creator>
  <cp:lastModifiedBy>Thuy Nguyen</cp:lastModifiedBy>
  <cp:revision>61</cp:revision>
  <dcterms:modified xsi:type="dcterms:W3CDTF">2021-01-05T16:43:55Z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0x0101001BE9F7376848004D83BD683AA9B540F1</vt:lpwstr>
  </property>
</Properties>
</file>