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6" r:id="rId4"/>
  </p:sldMasterIdLst>
  <p:notesMasterIdLst>
    <p:notesMasterId r:id="rId6"/>
  </p:notesMasterIdLst>
  <p:sldIdLst>
    <p:sldId id="256" r:id="rId5"/>
  </p:sldIdLst>
  <p:sldSz cx="9144000" cy="5143500" type="screen16x9"/>
  <p:notesSz cx="6858000" cy="9144000"/>
  <p:embeddedFontLst>
    <p:embeddedFont>
      <p:font typeface="Calibri" panose="020F0502020204030204" pitchFamily="34" charset="0"/>
      <p:regular r:id="rId7"/>
      <p:bold r:id="rId8"/>
      <p:italic r:id="rId9"/>
      <p:boldItalic r:id="rId10"/>
    </p:embeddedFont>
    <p:embeddedFont>
      <p:font typeface="Calibri Light" panose="020F0302020204030204" pitchFamily="34" charset="0"/>
      <p:regular r:id="rId11"/>
      <p:italic r:id="rId12"/>
    </p:embeddedFont>
    <p:embeddedFont>
      <p:font typeface="Ciutadella" pitchFamily="2" charset="77"/>
      <p:regular r:id="rId13"/>
      <p:bold r:id="rId14"/>
      <p:italic r:id="rId15"/>
      <p:boldItalic r:id="rId16"/>
    </p:embeddedFont>
    <p:embeddedFont>
      <p:font typeface="Ciutadella Bold" pitchFamily="2" charset="77"/>
      <p:bold r:id="rId17"/>
    </p:embeddedFont>
    <p:embeddedFont>
      <p:font typeface="Montserrat" pitchFamily="2" charset="77"/>
      <p:regular r:id="rId18"/>
      <p:bold r:id="rId19"/>
      <p:italic r:id="rId20"/>
      <p:boldItalic r:id="rId21"/>
    </p:embeddedFont>
    <p:embeddedFont>
      <p:font typeface="Roboto" panose="02000000000000000000" pitchFamily="2" charset="0"/>
      <p:regular r:id="rId22"/>
      <p:bold r:id="rId23"/>
      <p:italic r:id="rId24"/>
      <p:boldItalic r:id="rId25"/>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rne O’Donoghue" initials="AO" lastIdx="1" clrIdx="0">
    <p:extLst>
      <p:ext uri="{19B8F6BF-5375-455C-9EA6-DF929625EA0E}">
        <p15:presenceInfo xmlns:p15="http://schemas.microsoft.com/office/powerpoint/2012/main" userId="Arne O’Donoghue" providerId="None"/>
      </p:ext>
    </p:extLst>
  </p:cmAuthor>
  <p:cmAuthor id="2" name="Arne O’Donoghue" initials="AO [2]" lastIdx="3" clrIdx="1">
    <p:extLst>
      <p:ext uri="{19B8F6BF-5375-455C-9EA6-DF929625EA0E}">
        <p15:presenceInfo xmlns:p15="http://schemas.microsoft.com/office/powerpoint/2012/main" userId="S::arne@4sd.info::f03d3002-3a12-4356-8862-e23173ebe40b" providerId="AD"/>
      </p:ext>
    </p:extLst>
  </p:cmAuthor>
  <p:cmAuthor id="3" name="Will Fihn Ramsay" initials="WFR" lastIdx="2" clrIdx="2">
    <p:extLst>
      <p:ext uri="{19B8F6BF-5375-455C-9EA6-DF929625EA0E}">
        <p15:presenceInfo xmlns:p15="http://schemas.microsoft.com/office/powerpoint/2012/main" userId="S::will@4sd.info::465cebdf-d81c-4e06-af85-fc23c9e61bf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C9F3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9FC6D8A-7248-8123-BBEA-056C8DE483D9}" v="37" dt="2020-10-30T11:11:20.769"/>
    <p1510:client id="{DBF3E330-6083-8683-23A6-81F51CB9F45C}" v="1" dt="2020-10-30T10:33:18.104"/>
    <p1510:client id="{ED91B217-E309-7B4C-9ADF-856A5B29703D}" v="2" dt="2020-10-30T09:19:47.575"/>
    <p1510:client id="{FA52CC0E-DA4E-221B-2E95-06B83B60768E}" v="2" dt="2020-10-30T14:13:28.638"/>
  </p1510:revLst>
</p1510:revInfo>
</file>

<file path=ppt/tableStyles.xml><?xml version="1.0" encoding="utf-8"?>
<a:tblStyleLst xmlns:a="http://schemas.openxmlformats.org/drawingml/2006/main" def="{FD7C7650-FE6B-49C0-A9AC-F12B096E810C}">
  <a:tblStyle styleId="{FD7C7650-FE6B-49C0-A9AC-F12B096E810C}" styleName="Table_0">
    <a:wholeTbl>
      <a:tcTxStyle b="off" i="off">
        <a:font>
          <a:latin typeface="Calibri"/>
          <a:ea typeface="Calibri"/>
          <a:cs typeface="Calibri"/>
        </a:font>
        <a:schemeClr val="dk1"/>
      </a:tcTxStyle>
      <a:tcStyle>
        <a:tcBdr>
          <a:left>
            <a:ln w="9525" cap="flat" cmpd="sng">
              <a:solidFill>
                <a:srgbClr val="000000">
                  <a:alpha val="0"/>
                </a:srgbClr>
              </a:solidFill>
              <a:prstDash val="solid"/>
              <a:round/>
              <a:headEnd type="none" w="sm" len="sm"/>
              <a:tailEnd type="none" w="sm" len="sm"/>
            </a:ln>
          </a:left>
          <a:right>
            <a:ln w="9525" cap="flat" cmpd="sng">
              <a:solidFill>
                <a:srgbClr val="000000">
                  <a:alpha val="0"/>
                </a:srgbClr>
              </a:solidFill>
              <a:prstDash val="solid"/>
              <a:round/>
              <a:headEnd type="none" w="sm" len="sm"/>
              <a:tailEnd type="none" w="sm" len="sm"/>
            </a:ln>
          </a:right>
          <a:top>
            <a:ln w="12700" cap="flat" cmpd="sng">
              <a:solidFill>
                <a:schemeClr val="dk1"/>
              </a:solidFill>
              <a:prstDash val="solid"/>
              <a:round/>
              <a:headEnd type="none" w="sm" len="sm"/>
              <a:tailEnd type="none" w="sm" len="sm"/>
            </a:ln>
          </a:top>
          <a:bottom>
            <a:ln w="12700" cap="flat" cmpd="sng">
              <a:solidFill>
                <a:schemeClr val="dk1"/>
              </a:solidFill>
              <a:prstDash val="solid"/>
              <a:round/>
              <a:headEnd type="none" w="sm" len="sm"/>
              <a:tailEnd type="none" w="sm" len="sm"/>
            </a:ln>
          </a:bottom>
          <a:insideH>
            <a:ln w="9525" cap="flat" cmpd="sng">
              <a:solidFill>
                <a:srgbClr val="000000">
                  <a:alpha val="0"/>
                </a:srgbClr>
              </a:solidFill>
              <a:prstDash val="solid"/>
              <a:round/>
              <a:headEnd type="none" w="sm" len="sm"/>
              <a:tailEnd type="none" w="sm" len="sm"/>
            </a:ln>
          </a:insideH>
          <a:insideV>
            <a:ln w="9525" cap="flat" cmpd="sng">
              <a:solidFill>
                <a:srgbClr val="000000">
                  <a:alpha val="0"/>
                </a:srgbClr>
              </a:solidFill>
              <a:prstDash val="solid"/>
              <a:round/>
              <a:headEnd type="none" w="sm" len="sm"/>
              <a:tailEnd type="none" w="sm" len="sm"/>
            </a:ln>
          </a:insideV>
        </a:tcBdr>
        <a:fill>
          <a:solidFill>
            <a:srgbClr val="FFFFFF">
              <a:alpha val="0"/>
            </a:srgbClr>
          </a:solidFill>
        </a:fill>
      </a:tcStyle>
    </a:wholeTbl>
    <a:band1H>
      <a:tcTxStyle/>
      <a:tcStyle>
        <a:tcBdr/>
        <a:fill>
          <a:solidFill>
            <a:schemeClr val="dk1">
              <a:alpha val="20000"/>
            </a:schemeClr>
          </a:solidFill>
        </a:fill>
      </a:tcStyle>
    </a:band1H>
    <a:band2H>
      <a:tcTxStyle/>
      <a:tcStyle>
        <a:tcBdr/>
      </a:tcStyle>
    </a:band2H>
    <a:band1V>
      <a:tcTxStyle/>
      <a:tcStyle>
        <a:tcBdr/>
        <a:fill>
          <a:solidFill>
            <a:schemeClr val="dk1">
              <a:alpha val="20000"/>
            </a:schemeClr>
          </a:solidFill>
        </a:fill>
      </a:tcStyle>
    </a:band1V>
    <a:band2V>
      <a:tcTxStyle/>
      <a:tcStyle>
        <a:tcBdr/>
      </a:tcStyle>
    </a:band2V>
    <a:lastCol>
      <a:tcTxStyle b="on" i="off"/>
      <a:tcStyle>
        <a:tcBdr/>
      </a:tcStyle>
    </a:lastCol>
    <a:firstCol>
      <a:tcTxStyle b="on" i="off"/>
      <a:tcStyle>
        <a:tcBdr/>
      </a:tcStyle>
    </a:firstCol>
    <a:lastRow>
      <a:tcTxStyle b="on" i="off"/>
      <a:tcStyle>
        <a:tcBdr>
          <a:top>
            <a:ln w="12700" cap="flat" cmpd="sng">
              <a:solidFill>
                <a:schemeClr val="dk1"/>
              </a:solidFill>
              <a:prstDash val="solid"/>
              <a:round/>
              <a:headEnd type="none" w="sm" len="sm"/>
              <a:tailEnd type="none" w="sm" len="sm"/>
            </a:ln>
          </a:top>
        </a:tcBdr>
        <a:fill>
          <a:solidFill>
            <a:srgbClr val="FFFFFF">
              <a:alpha val="0"/>
            </a:srgbClr>
          </a:solidFill>
        </a:fill>
      </a:tcStyle>
    </a:lastRow>
    <a:seCell>
      <a:tcTxStyle/>
      <a:tcStyle>
        <a:tcBdr/>
      </a:tcStyle>
    </a:seCell>
    <a:swCell>
      <a:tcTxStyle/>
      <a:tcStyle>
        <a:tcBdr/>
      </a:tcStyle>
    </a:swCell>
    <a:firstRow>
      <a:tcTxStyle b="on" i="off"/>
      <a:tcStyle>
        <a:tcBdr>
          <a:bottom>
            <a:ln w="12700" cap="flat" cmpd="sng">
              <a:solidFill>
                <a:schemeClr val="dk1"/>
              </a:solidFill>
              <a:prstDash val="solid"/>
              <a:round/>
              <a:headEnd type="none" w="sm" len="sm"/>
              <a:tailEnd type="none" w="sm" len="sm"/>
            </a:ln>
          </a:bottom>
        </a:tcBdr>
        <a:fill>
          <a:solidFill>
            <a:srgbClr val="FFFFFF">
              <a:alpha val="0"/>
            </a:srgbClr>
          </a:solidFill>
        </a:fill>
      </a:tcStyle>
    </a:firstRow>
    <a:neCell>
      <a:tcTxStyle/>
      <a:tcStyle>
        <a:tcBdr/>
      </a:tcStyle>
    </a:neCell>
    <a:nwCell>
      <a:tcTxStyle/>
      <a:tcStyle>
        <a:tcBdr/>
      </a:tcStyle>
    </a:nwCell>
  </a:tblStyle>
  <a:tblStyle styleId="{63D84CE1-A0C3-4A44-973F-AB54A9E80270}" styleName="Table_1">
    <a:wholeTbl>
      <a:tcTxStyle b="off" i="off">
        <a:font>
          <a:latin typeface="Calibri"/>
          <a:ea typeface="Calibri"/>
          <a:cs typeface="Calibri"/>
        </a:font>
        <a:schemeClr val="dk1"/>
      </a:tcTxStyle>
      <a:tcStyle>
        <a:tcBdr>
          <a:left>
            <a:ln w="9525" cap="flat" cmpd="sng">
              <a:solidFill>
                <a:srgbClr val="000000">
                  <a:alpha val="0"/>
                </a:srgbClr>
              </a:solidFill>
              <a:prstDash val="solid"/>
              <a:round/>
              <a:headEnd type="none" w="sm" len="sm"/>
              <a:tailEnd type="none" w="sm" len="sm"/>
            </a:ln>
          </a:left>
          <a:right>
            <a:ln w="9525" cap="flat" cmpd="sng">
              <a:solidFill>
                <a:srgbClr val="000000">
                  <a:alpha val="0"/>
                </a:srgbClr>
              </a:solidFill>
              <a:prstDash val="solid"/>
              <a:round/>
              <a:headEnd type="none" w="sm" len="sm"/>
              <a:tailEnd type="none" w="sm" len="sm"/>
            </a:ln>
          </a:right>
          <a:top>
            <a:ln w="12700" cap="flat" cmpd="sng">
              <a:solidFill>
                <a:schemeClr val="dk1"/>
              </a:solidFill>
              <a:prstDash val="solid"/>
              <a:round/>
              <a:headEnd type="none" w="sm" len="sm"/>
              <a:tailEnd type="none" w="sm" len="sm"/>
            </a:ln>
          </a:top>
          <a:bottom>
            <a:ln w="12700" cap="flat" cmpd="sng">
              <a:solidFill>
                <a:schemeClr val="dk1"/>
              </a:solidFill>
              <a:prstDash val="solid"/>
              <a:round/>
              <a:headEnd type="none" w="sm" len="sm"/>
              <a:tailEnd type="none" w="sm" len="sm"/>
            </a:ln>
          </a:bottom>
          <a:insideH>
            <a:ln w="9525" cap="flat" cmpd="sng">
              <a:solidFill>
                <a:srgbClr val="000000">
                  <a:alpha val="0"/>
                </a:srgbClr>
              </a:solidFill>
              <a:prstDash val="solid"/>
              <a:round/>
              <a:headEnd type="none" w="sm" len="sm"/>
              <a:tailEnd type="none" w="sm" len="sm"/>
            </a:ln>
          </a:insideH>
          <a:insideV>
            <a:ln w="9525" cap="flat" cmpd="sng">
              <a:solidFill>
                <a:srgbClr val="000000">
                  <a:alpha val="0"/>
                </a:srgbClr>
              </a:solidFill>
              <a:prstDash val="solid"/>
              <a:round/>
              <a:headEnd type="none" w="sm" len="sm"/>
              <a:tailEnd type="none" w="sm" len="sm"/>
            </a:ln>
          </a:insideV>
        </a:tcBdr>
        <a:fill>
          <a:solidFill>
            <a:srgbClr val="FFFFFF">
              <a:alpha val="0"/>
            </a:srgbClr>
          </a:solidFill>
        </a:fill>
      </a:tcStyle>
    </a:wholeTbl>
    <a:band1H>
      <a:tcTxStyle b="off" i="off"/>
      <a:tcStyle>
        <a:tcBdr/>
        <a:fill>
          <a:solidFill>
            <a:schemeClr val="dk1">
              <a:alpha val="20000"/>
            </a:schemeClr>
          </a:solidFill>
        </a:fill>
      </a:tcStyle>
    </a:band1H>
    <a:band2H>
      <a:tcTxStyle b="off" i="off"/>
      <a:tcStyle>
        <a:tcBdr/>
      </a:tcStyle>
    </a:band2H>
    <a:band1V>
      <a:tcTxStyle b="off" i="off"/>
      <a:tcStyle>
        <a:tcBdr/>
        <a:fill>
          <a:solidFill>
            <a:schemeClr val="dk1">
              <a:alpha val="20000"/>
            </a:schemeClr>
          </a:solidFill>
        </a:fill>
      </a:tcStyle>
    </a:band1V>
    <a:band2V>
      <a:tcTxStyle b="off" i="off"/>
      <a:tcStyle>
        <a:tcBdr/>
      </a:tcStyle>
    </a:band2V>
    <a:lastCol>
      <a:tcTxStyle b="on" i="off"/>
      <a:tcStyle>
        <a:tcBdr/>
      </a:tcStyle>
    </a:lastCol>
    <a:firstCol>
      <a:tcTxStyle b="on" i="off"/>
      <a:tcStyle>
        <a:tcBdr/>
      </a:tcStyle>
    </a:firstCol>
    <a:lastRow>
      <a:tcTxStyle b="on" i="off"/>
      <a:tcStyle>
        <a:tcBdr>
          <a:top>
            <a:ln w="12700" cap="flat" cmpd="sng">
              <a:solidFill>
                <a:schemeClr val="dk1"/>
              </a:solidFill>
              <a:prstDash val="solid"/>
              <a:round/>
              <a:headEnd type="none" w="sm" len="sm"/>
              <a:tailEnd type="none" w="sm" len="sm"/>
            </a:ln>
          </a:top>
        </a:tcBdr>
        <a:fill>
          <a:solidFill>
            <a:srgbClr val="FFFFFF">
              <a:alpha val="0"/>
            </a:srgbClr>
          </a:solidFill>
        </a:fill>
      </a:tcStyle>
    </a:lastRow>
    <a:seCell>
      <a:tcTxStyle b="off" i="off"/>
      <a:tcStyle>
        <a:tcBdr/>
      </a:tcStyle>
    </a:seCell>
    <a:swCell>
      <a:tcTxStyle b="off" i="off"/>
      <a:tcStyle>
        <a:tcBdr/>
      </a:tcStyle>
    </a:swCell>
    <a:firstRow>
      <a:tcTxStyle b="on" i="off"/>
      <a:tcStyle>
        <a:tcBdr>
          <a:bottom>
            <a:ln w="12700" cap="flat" cmpd="sng">
              <a:solidFill>
                <a:schemeClr val="dk1"/>
              </a:solidFill>
              <a:prstDash val="solid"/>
              <a:round/>
              <a:headEnd type="none" w="sm" len="sm"/>
              <a:tailEnd type="none" w="sm" len="sm"/>
            </a:ln>
          </a:bottom>
        </a:tcBdr>
        <a:fill>
          <a:solidFill>
            <a:srgbClr val="FFFFFF">
              <a:alpha val="0"/>
            </a:srgbClr>
          </a:solidFill>
        </a:fill>
      </a:tcStyle>
    </a:firstRow>
    <a:neCell>
      <a:tcTxStyle b="off" i="off"/>
      <a:tcStyle>
        <a:tcBdr/>
      </a:tcStyle>
    </a:neCell>
    <a:nwCell>
      <a:tcTxStyle b="off" i="off"/>
      <a:tcStyle>
        <a:tcBdr/>
      </a:tcStyle>
    </a:nwCell>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94"/>
  </p:normalViewPr>
  <p:slideViewPr>
    <p:cSldViewPr snapToGrid="0">
      <p:cViewPr varScale="1">
        <p:scale>
          <a:sx n="156" d="100"/>
          <a:sy n="156" d="100"/>
        </p:scale>
        <p:origin x="808" y="16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font" Target="fonts/font2.fntdata"/><Relationship Id="rId13" Type="http://schemas.openxmlformats.org/officeDocument/2006/relationships/font" Target="fonts/font7.fntdata"/><Relationship Id="rId18" Type="http://schemas.openxmlformats.org/officeDocument/2006/relationships/font" Target="fonts/font12.fntdata"/><Relationship Id="rId26"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font" Target="fonts/font15.fntdata"/><Relationship Id="rId7" Type="http://schemas.openxmlformats.org/officeDocument/2006/relationships/font" Target="fonts/font1.fntdata"/><Relationship Id="rId12" Type="http://schemas.openxmlformats.org/officeDocument/2006/relationships/font" Target="fonts/font6.fntdata"/><Relationship Id="rId17" Type="http://schemas.openxmlformats.org/officeDocument/2006/relationships/font" Target="fonts/font11.fntdata"/><Relationship Id="rId25" Type="http://schemas.openxmlformats.org/officeDocument/2006/relationships/font" Target="fonts/font19.fntdata"/><Relationship Id="rId2" Type="http://schemas.openxmlformats.org/officeDocument/2006/relationships/customXml" Target="../customXml/item2.xml"/><Relationship Id="rId16" Type="http://schemas.openxmlformats.org/officeDocument/2006/relationships/font" Target="fonts/font10.fntdata"/><Relationship Id="rId20" Type="http://schemas.openxmlformats.org/officeDocument/2006/relationships/font" Target="fonts/font14.fntdata"/><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notesMaster" Target="notesMasters/notesMaster1.xml"/><Relationship Id="rId11" Type="http://schemas.openxmlformats.org/officeDocument/2006/relationships/font" Target="fonts/font5.fntdata"/><Relationship Id="rId24" Type="http://schemas.openxmlformats.org/officeDocument/2006/relationships/font" Target="fonts/font18.fntdata"/><Relationship Id="rId5" Type="http://schemas.openxmlformats.org/officeDocument/2006/relationships/slide" Target="slides/slide1.xml"/><Relationship Id="rId15" Type="http://schemas.openxmlformats.org/officeDocument/2006/relationships/font" Target="fonts/font9.fntdata"/><Relationship Id="rId23" Type="http://schemas.openxmlformats.org/officeDocument/2006/relationships/font" Target="fonts/font17.fntdata"/><Relationship Id="rId28" Type="http://schemas.openxmlformats.org/officeDocument/2006/relationships/viewProps" Target="viewProps.xml"/><Relationship Id="rId10" Type="http://schemas.openxmlformats.org/officeDocument/2006/relationships/font" Target="fonts/font4.fntdata"/><Relationship Id="rId19" Type="http://schemas.openxmlformats.org/officeDocument/2006/relationships/font" Target="fonts/font13.fntdata"/><Relationship Id="rId31"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font" Target="fonts/font3.fntdata"/><Relationship Id="rId14" Type="http://schemas.openxmlformats.org/officeDocument/2006/relationships/font" Target="fonts/font8.fntdata"/><Relationship Id="rId22" Type="http://schemas.openxmlformats.org/officeDocument/2006/relationships/font" Target="fonts/font16.fntdata"/><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extLst>
      <p:ext uri="{BB962C8B-B14F-4D97-AF65-F5344CB8AC3E}">
        <p14:creationId xmlns:p14="http://schemas.microsoft.com/office/powerpoint/2010/main" val="3782113962"/>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
        <p:cNvGrpSpPr/>
        <p:nvPr/>
      </p:nvGrpSpPr>
      <p:grpSpPr>
        <a:xfrm>
          <a:off x="0" y="0"/>
          <a:ext cx="0" cy="0"/>
          <a:chOff x="0" y="0"/>
          <a:chExt cx="0" cy="0"/>
        </a:xfrm>
      </p:grpSpPr>
      <p:sp>
        <p:nvSpPr>
          <p:cNvPr id="36" name="Google Shape;36;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2400"/>
              <a:buFont typeface="Montserrat"/>
              <a:buNone/>
            </a:pPr>
            <a:endParaRPr/>
          </a:p>
        </p:txBody>
      </p:sp>
      <p:sp>
        <p:nvSpPr>
          <p:cNvPr id="37" name="Google Shape;37;p1:notes"/>
          <p:cNvSpPr>
            <a:spLocks noGrp="1" noRot="1" noChangeAspect="1"/>
          </p:cNvSpPr>
          <p:nvPr>
            <p:ph type="sldImg" idx="2"/>
          </p:nvPr>
        </p:nvSpPr>
        <p:spPr>
          <a:xfrm>
            <a:off x="379413" y="685800"/>
            <a:ext cx="6097587"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9677136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2E12C5-35F0-114D-9488-CF9ADAE44E63}"/>
              </a:ext>
            </a:extLst>
          </p:cNvPr>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p>
        </p:txBody>
      </p:sp>
      <p:sp>
        <p:nvSpPr>
          <p:cNvPr id="3" name="Subtitle 2">
            <a:extLst>
              <a:ext uri="{FF2B5EF4-FFF2-40B4-BE49-F238E27FC236}">
                <a16:creationId xmlns:a16="http://schemas.microsoft.com/office/drawing/2014/main" id="{10549FD1-92AD-284A-A978-494F021015CC}"/>
              </a:ext>
            </a:extLst>
          </p:cNvPr>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0DF6704C-D105-8C45-8296-B4DDECF41C74}"/>
              </a:ext>
            </a:extLst>
          </p:cNvPr>
          <p:cNvSpPr>
            <a:spLocks noGrp="1"/>
          </p:cNvSpPr>
          <p:nvPr>
            <p:ph type="dt" sz="half" idx="10"/>
          </p:nvPr>
        </p:nvSpPr>
        <p:spPr/>
        <p:txBody>
          <a:bodyPr/>
          <a:lstStyle/>
          <a:p>
            <a:fld id="{AC179B40-EB63-4849-BFEA-3D9E82C7BD5D}" type="datetimeFigureOut">
              <a:rPr lang="en-US" smtClean="0"/>
              <a:t>1/5/21</a:t>
            </a:fld>
            <a:endParaRPr lang="en-US"/>
          </a:p>
        </p:txBody>
      </p:sp>
      <p:sp>
        <p:nvSpPr>
          <p:cNvPr id="5" name="Footer Placeholder 4">
            <a:extLst>
              <a:ext uri="{FF2B5EF4-FFF2-40B4-BE49-F238E27FC236}">
                <a16:creationId xmlns:a16="http://schemas.microsoft.com/office/drawing/2014/main" id="{60E85002-E246-E04C-8C73-99029570FDB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C3BB411-C9A0-734F-9BA4-8A07B7BEB112}"/>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2375970416"/>
      </p:ext>
    </p:extLst>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82CC93-AEA9-2F4D-8D92-0D638F856EE4}"/>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4F8DEA1-8599-214C-A599-F6CA91F1C17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0DDF0C8-77AA-4745-A868-74AF34D7A6E3}"/>
              </a:ext>
            </a:extLst>
          </p:cNvPr>
          <p:cNvSpPr>
            <a:spLocks noGrp="1"/>
          </p:cNvSpPr>
          <p:nvPr>
            <p:ph type="dt" sz="half" idx="10"/>
          </p:nvPr>
        </p:nvSpPr>
        <p:spPr/>
        <p:txBody>
          <a:bodyPr/>
          <a:lstStyle/>
          <a:p>
            <a:fld id="{AC179B40-EB63-4849-BFEA-3D9E82C7BD5D}" type="datetimeFigureOut">
              <a:rPr lang="en-US" smtClean="0"/>
              <a:t>1/5/21</a:t>
            </a:fld>
            <a:endParaRPr lang="en-US"/>
          </a:p>
        </p:txBody>
      </p:sp>
      <p:sp>
        <p:nvSpPr>
          <p:cNvPr id="5" name="Footer Placeholder 4">
            <a:extLst>
              <a:ext uri="{FF2B5EF4-FFF2-40B4-BE49-F238E27FC236}">
                <a16:creationId xmlns:a16="http://schemas.microsoft.com/office/drawing/2014/main" id="{8892313C-E74B-CC4E-B7EE-13A477C1BDF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4BCF30B-5C01-B742-B63C-403AAF189FF0}"/>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2816482646"/>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992C1AA-3936-054F-BF19-64B432A30CA0}"/>
              </a:ext>
            </a:extLst>
          </p:cNvPr>
          <p:cNvSpPr>
            <a:spLocks noGrp="1"/>
          </p:cNvSpPr>
          <p:nvPr>
            <p:ph type="title" orient="vert"/>
          </p:nvPr>
        </p:nvSpPr>
        <p:spPr>
          <a:xfrm>
            <a:off x="6543675" y="273844"/>
            <a:ext cx="1971675" cy="4358879"/>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515B0BC6-F54F-E54C-852E-D0B69E54A4BA}"/>
              </a:ext>
            </a:extLst>
          </p:cNvPr>
          <p:cNvSpPr>
            <a:spLocks noGrp="1"/>
          </p:cNvSpPr>
          <p:nvPr>
            <p:ph type="body" orient="vert" idx="1"/>
          </p:nvPr>
        </p:nvSpPr>
        <p:spPr>
          <a:xfrm>
            <a:off x="628650" y="273844"/>
            <a:ext cx="5800725" cy="435887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FF1F2E3-0502-4243-A3CD-7E679E18C233}"/>
              </a:ext>
            </a:extLst>
          </p:cNvPr>
          <p:cNvSpPr>
            <a:spLocks noGrp="1"/>
          </p:cNvSpPr>
          <p:nvPr>
            <p:ph type="dt" sz="half" idx="10"/>
          </p:nvPr>
        </p:nvSpPr>
        <p:spPr/>
        <p:txBody>
          <a:bodyPr/>
          <a:lstStyle/>
          <a:p>
            <a:fld id="{AC179B40-EB63-4849-BFEA-3D9E82C7BD5D}" type="datetimeFigureOut">
              <a:rPr lang="en-US" smtClean="0"/>
              <a:t>1/5/21</a:t>
            </a:fld>
            <a:endParaRPr lang="en-US"/>
          </a:p>
        </p:txBody>
      </p:sp>
      <p:sp>
        <p:nvSpPr>
          <p:cNvPr id="5" name="Footer Placeholder 4">
            <a:extLst>
              <a:ext uri="{FF2B5EF4-FFF2-40B4-BE49-F238E27FC236}">
                <a16:creationId xmlns:a16="http://schemas.microsoft.com/office/drawing/2014/main" id="{0C87107B-4096-BE4D-A869-C548614EBA5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9023D4B-555A-3043-83B4-C29491730319}"/>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2007874389"/>
      </p:ext>
    </p:extLst>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15C74B-E343-6C4F-9EDA-A09468AD9FB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6D307EE-53FF-D248-BD03-DFFA53145CA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9C13D9C-1496-4546-AEE3-A7BD72A3765F}"/>
              </a:ext>
            </a:extLst>
          </p:cNvPr>
          <p:cNvSpPr>
            <a:spLocks noGrp="1"/>
          </p:cNvSpPr>
          <p:nvPr>
            <p:ph type="dt" sz="half" idx="10"/>
          </p:nvPr>
        </p:nvSpPr>
        <p:spPr/>
        <p:txBody>
          <a:bodyPr/>
          <a:lstStyle/>
          <a:p>
            <a:fld id="{AC179B40-EB63-4849-BFEA-3D9E82C7BD5D}" type="datetimeFigureOut">
              <a:rPr lang="en-US" smtClean="0"/>
              <a:t>1/5/21</a:t>
            </a:fld>
            <a:endParaRPr lang="en-US"/>
          </a:p>
        </p:txBody>
      </p:sp>
      <p:sp>
        <p:nvSpPr>
          <p:cNvPr id="5" name="Footer Placeholder 4">
            <a:extLst>
              <a:ext uri="{FF2B5EF4-FFF2-40B4-BE49-F238E27FC236}">
                <a16:creationId xmlns:a16="http://schemas.microsoft.com/office/drawing/2014/main" id="{D287C56D-7220-9D43-89CC-3D87030B2A3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A4D26F6-AC30-0548-BCFE-7FE9EC85F6DB}"/>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1641893111"/>
      </p:ext>
    </p:extLst>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103977-BAE6-2049-8FCE-68D11E5E497E}"/>
              </a:ext>
            </a:extLst>
          </p:cNvPr>
          <p:cNvSpPr>
            <a:spLocks noGrp="1"/>
          </p:cNvSpPr>
          <p:nvPr>
            <p:ph type="title"/>
          </p:nvPr>
        </p:nvSpPr>
        <p:spPr>
          <a:xfrm>
            <a:off x="623888" y="1282304"/>
            <a:ext cx="7886700" cy="2139553"/>
          </a:xfrm>
        </p:spPr>
        <p:txBody>
          <a:bodyPr anchor="b"/>
          <a:lstStyle>
            <a:lvl1pPr>
              <a:defRPr sz="4500"/>
            </a:lvl1pPr>
          </a:lstStyle>
          <a:p>
            <a:r>
              <a:rPr lang="en-US"/>
              <a:t>Click to edit Master title style</a:t>
            </a:r>
          </a:p>
        </p:txBody>
      </p:sp>
      <p:sp>
        <p:nvSpPr>
          <p:cNvPr id="3" name="Text Placeholder 2">
            <a:extLst>
              <a:ext uri="{FF2B5EF4-FFF2-40B4-BE49-F238E27FC236}">
                <a16:creationId xmlns:a16="http://schemas.microsoft.com/office/drawing/2014/main" id="{8A4F2628-B6EA-334B-BB8C-AF9A0C537BB7}"/>
              </a:ext>
            </a:extLst>
          </p:cNvPr>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45298C1-E577-8B47-834F-CC26A088A2F5}"/>
              </a:ext>
            </a:extLst>
          </p:cNvPr>
          <p:cNvSpPr>
            <a:spLocks noGrp="1"/>
          </p:cNvSpPr>
          <p:nvPr>
            <p:ph type="dt" sz="half" idx="10"/>
          </p:nvPr>
        </p:nvSpPr>
        <p:spPr/>
        <p:txBody>
          <a:bodyPr/>
          <a:lstStyle/>
          <a:p>
            <a:fld id="{AC179B40-EB63-4849-BFEA-3D9E82C7BD5D}" type="datetimeFigureOut">
              <a:rPr lang="en-US" smtClean="0"/>
              <a:t>1/5/21</a:t>
            </a:fld>
            <a:endParaRPr lang="en-US"/>
          </a:p>
        </p:txBody>
      </p:sp>
      <p:sp>
        <p:nvSpPr>
          <p:cNvPr id="5" name="Footer Placeholder 4">
            <a:extLst>
              <a:ext uri="{FF2B5EF4-FFF2-40B4-BE49-F238E27FC236}">
                <a16:creationId xmlns:a16="http://schemas.microsoft.com/office/drawing/2014/main" id="{A3088172-BAB6-F844-AD3A-6F803BFC57C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8B00DFC-1860-254F-A866-A43BD7B83DDF}"/>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2687969983"/>
      </p:ext>
    </p:extLst>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A30F92-9E57-F847-8E2C-9C6CFE10C32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4D7A995-75B0-E749-8A5A-B133CBBCD3D5}"/>
              </a:ext>
            </a:extLst>
          </p:cNvPr>
          <p:cNvSpPr>
            <a:spLocks noGrp="1"/>
          </p:cNvSpPr>
          <p:nvPr>
            <p:ph sz="half" idx="1"/>
          </p:nvPr>
        </p:nvSpPr>
        <p:spPr>
          <a:xfrm>
            <a:off x="6286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D87D3E74-262F-5549-AB15-9F6DFEE6BBC7}"/>
              </a:ext>
            </a:extLst>
          </p:cNvPr>
          <p:cNvSpPr>
            <a:spLocks noGrp="1"/>
          </p:cNvSpPr>
          <p:nvPr>
            <p:ph sz="half" idx="2"/>
          </p:nvPr>
        </p:nvSpPr>
        <p:spPr>
          <a:xfrm>
            <a:off x="46291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17677E9-66F8-BE44-BE9F-92EC5EBAA48D}"/>
              </a:ext>
            </a:extLst>
          </p:cNvPr>
          <p:cNvSpPr>
            <a:spLocks noGrp="1"/>
          </p:cNvSpPr>
          <p:nvPr>
            <p:ph type="dt" sz="half" idx="10"/>
          </p:nvPr>
        </p:nvSpPr>
        <p:spPr/>
        <p:txBody>
          <a:bodyPr/>
          <a:lstStyle/>
          <a:p>
            <a:fld id="{AC179B40-EB63-4849-BFEA-3D9E82C7BD5D}" type="datetimeFigureOut">
              <a:rPr lang="en-US" smtClean="0"/>
              <a:t>1/5/21</a:t>
            </a:fld>
            <a:endParaRPr lang="en-US"/>
          </a:p>
        </p:txBody>
      </p:sp>
      <p:sp>
        <p:nvSpPr>
          <p:cNvPr id="6" name="Footer Placeholder 5">
            <a:extLst>
              <a:ext uri="{FF2B5EF4-FFF2-40B4-BE49-F238E27FC236}">
                <a16:creationId xmlns:a16="http://schemas.microsoft.com/office/drawing/2014/main" id="{91A14853-D4A3-2E4D-8AD7-E2095C49E3D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9362FCF-75A5-0B42-AB37-0ABC040E4511}"/>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3158941618"/>
      </p:ext>
    </p:extLst>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53351B-CF8F-1041-B98F-080424D7AFFB}"/>
              </a:ext>
            </a:extLst>
          </p:cNvPr>
          <p:cNvSpPr>
            <a:spLocks noGrp="1"/>
          </p:cNvSpPr>
          <p:nvPr>
            <p:ph type="title"/>
          </p:nvPr>
        </p:nvSpPr>
        <p:spPr>
          <a:xfrm>
            <a:off x="629841" y="273844"/>
            <a:ext cx="7886700" cy="994172"/>
          </a:xfrm>
        </p:spPr>
        <p:txBody>
          <a:bodyPr/>
          <a:lstStyle/>
          <a:p>
            <a:r>
              <a:rPr lang="en-US"/>
              <a:t>Click to edit Master title style</a:t>
            </a:r>
          </a:p>
        </p:txBody>
      </p:sp>
      <p:sp>
        <p:nvSpPr>
          <p:cNvPr id="3" name="Text Placeholder 2">
            <a:extLst>
              <a:ext uri="{FF2B5EF4-FFF2-40B4-BE49-F238E27FC236}">
                <a16:creationId xmlns:a16="http://schemas.microsoft.com/office/drawing/2014/main" id="{2FC87CEB-FA79-D54F-B565-1D24BB96719E}"/>
              </a:ext>
            </a:extLst>
          </p:cNvPr>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0E3447F6-07FC-8A4E-86AA-4F4BEFD5BB09}"/>
              </a:ext>
            </a:extLst>
          </p:cNvPr>
          <p:cNvSpPr>
            <a:spLocks noGrp="1"/>
          </p:cNvSpPr>
          <p:nvPr>
            <p:ph sz="half" idx="2"/>
          </p:nvPr>
        </p:nvSpPr>
        <p:spPr>
          <a:xfrm>
            <a:off x="629842" y="1878806"/>
            <a:ext cx="3868340"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1CAE3B2-2D27-B14E-BAE2-30A4F1DE6432}"/>
              </a:ext>
            </a:extLst>
          </p:cNvPr>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E6E37AD1-D3A7-5A47-90AC-98C80F148118}"/>
              </a:ext>
            </a:extLst>
          </p:cNvPr>
          <p:cNvSpPr>
            <a:spLocks noGrp="1"/>
          </p:cNvSpPr>
          <p:nvPr>
            <p:ph sz="quarter" idx="4"/>
          </p:nvPr>
        </p:nvSpPr>
        <p:spPr>
          <a:xfrm>
            <a:off x="4629150" y="1878806"/>
            <a:ext cx="3887391"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0528BA48-3FAB-6448-B713-77D8DBA985D5}"/>
              </a:ext>
            </a:extLst>
          </p:cNvPr>
          <p:cNvSpPr>
            <a:spLocks noGrp="1"/>
          </p:cNvSpPr>
          <p:nvPr>
            <p:ph type="dt" sz="half" idx="10"/>
          </p:nvPr>
        </p:nvSpPr>
        <p:spPr/>
        <p:txBody>
          <a:bodyPr/>
          <a:lstStyle/>
          <a:p>
            <a:fld id="{AC179B40-EB63-4849-BFEA-3D9E82C7BD5D}" type="datetimeFigureOut">
              <a:rPr lang="en-US" smtClean="0"/>
              <a:t>1/5/21</a:t>
            </a:fld>
            <a:endParaRPr lang="en-US"/>
          </a:p>
        </p:txBody>
      </p:sp>
      <p:sp>
        <p:nvSpPr>
          <p:cNvPr id="8" name="Footer Placeholder 7">
            <a:extLst>
              <a:ext uri="{FF2B5EF4-FFF2-40B4-BE49-F238E27FC236}">
                <a16:creationId xmlns:a16="http://schemas.microsoft.com/office/drawing/2014/main" id="{32ABBF32-5513-344A-853B-CC72BEA6EA1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01DC5C7A-6BDF-FF43-AB20-B8A8D613AA62}"/>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304420968"/>
      </p:ext>
    </p:extLst>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7098A3-79B7-A045-94C9-609F0C97E14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96439B2-09D7-6A48-900D-EB9FFF71F388}"/>
              </a:ext>
            </a:extLst>
          </p:cNvPr>
          <p:cNvSpPr>
            <a:spLocks noGrp="1"/>
          </p:cNvSpPr>
          <p:nvPr>
            <p:ph type="dt" sz="half" idx="10"/>
          </p:nvPr>
        </p:nvSpPr>
        <p:spPr/>
        <p:txBody>
          <a:bodyPr/>
          <a:lstStyle/>
          <a:p>
            <a:fld id="{AC179B40-EB63-4849-BFEA-3D9E82C7BD5D}" type="datetimeFigureOut">
              <a:rPr lang="en-US" smtClean="0"/>
              <a:t>1/5/21</a:t>
            </a:fld>
            <a:endParaRPr lang="en-US"/>
          </a:p>
        </p:txBody>
      </p:sp>
      <p:sp>
        <p:nvSpPr>
          <p:cNvPr id="4" name="Footer Placeholder 3">
            <a:extLst>
              <a:ext uri="{FF2B5EF4-FFF2-40B4-BE49-F238E27FC236}">
                <a16:creationId xmlns:a16="http://schemas.microsoft.com/office/drawing/2014/main" id="{85B84B17-E97F-814C-B5F1-3FA7453510B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36DAE15D-C595-CB47-B5F1-E99FF27BD74F}"/>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1373180375"/>
      </p:ext>
    </p:extLst>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2A7FB5F-FA83-1745-9DD3-AC5E05282EDE}"/>
              </a:ext>
            </a:extLst>
          </p:cNvPr>
          <p:cNvSpPr>
            <a:spLocks noGrp="1"/>
          </p:cNvSpPr>
          <p:nvPr>
            <p:ph type="dt" sz="half" idx="10"/>
          </p:nvPr>
        </p:nvSpPr>
        <p:spPr/>
        <p:txBody>
          <a:bodyPr/>
          <a:lstStyle/>
          <a:p>
            <a:fld id="{AC179B40-EB63-4849-BFEA-3D9E82C7BD5D}" type="datetimeFigureOut">
              <a:rPr lang="en-US" smtClean="0"/>
              <a:t>1/5/21</a:t>
            </a:fld>
            <a:endParaRPr lang="en-US"/>
          </a:p>
        </p:txBody>
      </p:sp>
      <p:sp>
        <p:nvSpPr>
          <p:cNvPr id="3" name="Footer Placeholder 2">
            <a:extLst>
              <a:ext uri="{FF2B5EF4-FFF2-40B4-BE49-F238E27FC236}">
                <a16:creationId xmlns:a16="http://schemas.microsoft.com/office/drawing/2014/main" id="{2D43982D-90A1-DA49-B639-B02F1EAB24F4}"/>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6F1794A-14CC-BC44-B3A4-C616A64C7F24}"/>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14119700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AC8213-9E1E-6445-BF0E-C59E8EC6D989}"/>
              </a:ext>
            </a:extLst>
          </p:cNvPr>
          <p:cNvSpPr>
            <a:spLocks noGrp="1"/>
          </p:cNvSpPr>
          <p:nvPr>
            <p:ph type="title"/>
          </p:nvPr>
        </p:nvSpPr>
        <p:spPr>
          <a:xfrm>
            <a:off x="629841" y="342900"/>
            <a:ext cx="2949178" cy="1200150"/>
          </a:xfrm>
        </p:spPr>
        <p:txBody>
          <a:bodyPr anchor="b"/>
          <a:lstStyle>
            <a:lvl1pPr>
              <a:defRPr sz="2400"/>
            </a:lvl1pPr>
          </a:lstStyle>
          <a:p>
            <a:r>
              <a:rPr lang="en-US"/>
              <a:t>Click to edit Master title style</a:t>
            </a:r>
          </a:p>
        </p:txBody>
      </p:sp>
      <p:sp>
        <p:nvSpPr>
          <p:cNvPr id="3" name="Content Placeholder 2">
            <a:extLst>
              <a:ext uri="{FF2B5EF4-FFF2-40B4-BE49-F238E27FC236}">
                <a16:creationId xmlns:a16="http://schemas.microsoft.com/office/drawing/2014/main" id="{68727EE3-8BA1-3A4E-AF41-86E93BFE48DA}"/>
              </a:ext>
            </a:extLst>
          </p:cNvPr>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49F81BA-7486-8A45-9992-D059733C2C25}"/>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E9204C4F-CEB1-AE4A-BCFC-E58DAFF3F9A7}"/>
              </a:ext>
            </a:extLst>
          </p:cNvPr>
          <p:cNvSpPr>
            <a:spLocks noGrp="1"/>
          </p:cNvSpPr>
          <p:nvPr>
            <p:ph type="dt" sz="half" idx="10"/>
          </p:nvPr>
        </p:nvSpPr>
        <p:spPr/>
        <p:txBody>
          <a:bodyPr/>
          <a:lstStyle/>
          <a:p>
            <a:fld id="{AC179B40-EB63-4849-BFEA-3D9E82C7BD5D}" type="datetimeFigureOut">
              <a:rPr lang="en-US" smtClean="0"/>
              <a:t>1/5/21</a:t>
            </a:fld>
            <a:endParaRPr lang="en-US"/>
          </a:p>
        </p:txBody>
      </p:sp>
      <p:sp>
        <p:nvSpPr>
          <p:cNvPr id="6" name="Footer Placeholder 5">
            <a:extLst>
              <a:ext uri="{FF2B5EF4-FFF2-40B4-BE49-F238E27FC236}">
                <a16:creationId xmlns:a16="http://schemas.microsoft.com/office/drawing/2014/main" id="{B2400F0C-E764-B845-BC7D-8F04454AA95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02DFA16-E89E-0943-8897-3377047B9D89}"/>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3302442162"/>
      </p:ext>
    </p:extLst>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15" name="Google Shape;184;p25">
            <a:extLst>
              <a:ext uri="{FF2B5EF4-FFF2-40B4-BE49-F238E27FC236}">
                <a16:creationId xmlns:a16="http://schemas.microsoft.com/office/drawing/2014/main" id="{E41462B2-CFA5-4140-A353-15005D228860}"/>
              </a:ext>
            </a:extLst>
          </p:cNvPr>
          <p:cNvSpPr/>
          <p:nvPr/>
        </p:nvSpPr>
        <p:spPr>
          <a:xfrm>
            <a:off x="720" y="0"/>
            <a:ext cx="3387939" cy="4091947"/>
          </a:xfrm>
          <a:prstGeom prst="rect">
            <a:avLst/>
          </a:prstGeom>
          <a:solidFill>
            <a:schemeClr val="accent3">
              <a:alpha val="48000"/>
            </a:schemeClr>
          </a:solidFill>
          <a:ln w="9525" cap="flat" cmpd="sng">
            <a:no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Content Placeholder 2">
            <a:extLst>
              <a:ext uri="{FF2B5EF4-FFF2-40B4-BE49-F238E27FC236}">
                <a16:creationId xmlns:a16="http://schemas.microsoft.com/office/drawing/2014/main" id="{8B86F8A0-920E-FC4D-807B-59CAF62E83A4}"/>
              </a:ext>
            </a:extLst>
          </p:cNvPr>
          <p:cNvSpPr>
            <a:spLocks noGrp="1"/>
          </p:cNvSpPr>
          <p:nvPr>
            <p:ph idx="13"/>
          </p:nvPr>
        </p:nvSpPr>
        <p:spPr>
          <a:xfrm>
            <a:off x="-720" y="721"/>
            <a:ext cx="9144000" cy="4077044"/>
          </a:xfrm>
        </p:spPr>
        <p:txBody>
          <a:bodyPr/>
          <a:lstStyle>
            <a:lvl1pPr>
              <a:buNone/>
              <a:defRPr/>
            </a:lvl1pPr>
          </a:lstStyle>
          <a:p>
            <a:pPr lvl="0"/>
            <a:r>
              <a:rPr lang="en-US"/>
              <a:t>Click to edit Master text styles</a:t>
            </a:r>
          </a:p>
        </p:txBody>
      </p:sp>
      <p:sp>
        <p:nvSpPr>
          <p:cNvPr id="9" name="Google Shape;184;p25">
            <a:extLst>
              <a:ext uri="{FF2B5EF4-FFF2-40B4-BE49-F238E27FC236}">
                <a16:creationId xmlns:a16="http://schemas.microsoft.com/office/drawing/2014/main" id="{7CBD26E2-4F71-9B42-B9A7-B130F4B7ED3F}"/>
              </a:ext>
            </a:extLst>
          </p:cNvPr>
          <p:cNvSpPr/>
          <p:nvPr/>
        </p:nvSpPr>
        <p:spPr>
          <a:xfrm>
            <a:off x="1320" y="4186517"/>
            <a:ext cx="9142680" cy="98612"/>
          </a:xfrm>
          <a:prstGeom prst="rect">
            <a:avLst/>
          </a:prstGeom>
          <a:solidFill>
            <a:schemeClr val="accent3"/>
          </a:solidFill>
          <a:ln w="9525" cap="flat" cmpd="sng">
            <a:no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0" name="Picture 9" descr="Logo, company name&#10;&#10;Description automatically generated">
            <a:extLst>
              <a:ext uri="{FF2B5EF4-FFF2-40B4-BE49-F238E27FC236}">
                <a16:creationId xmlns:a16="http://schemas.microsoft.com/office/drawing/2014/main" id="{69947619-6382-4042-A2E9-25B433F676EB}"/>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35860" y="4363940"/>
            <a:ext cx="1667434" cy="769874"/>
          </a:xfrm>
          <a:prstGeom prst="rect">
            <a:avLst/>
          </a:prstGeom>
        </p:spPr>
      </p:pic>
      <p:sp>
        <p:nvSpPr>
          <p:cNvPr id="11" name="Google Shape;184;p25">
            <a:extLst>
              <a:ext uri="{FF2B5EF4-FFF2-40B4-BE49-F238E27FC236}">
                <a16:creationId xmlns:a16="http://schemas.microsoft.com/office/drawing/2014/main" id="{402266E9-9A22-4840-8C13-B51CD2079984}"/>
              </a:ext>
            </a:extLst>
          </p:cNvPr>
          <p:cNvSpPr/>
          <p:nvPr/>
        </p:nvSpPr>
        <p:spPr>
          <a:xfrm>
            <a:off x="7288306" y="4379699"/>
            <a:ext cx="1765182" cy="654424"/>
          </a:xfrm>
          <a:prstGeom prst="rect">
            <a:avLst/>
          </a:prstGeom>
          <a:solidFill>
            <a:schemeClr val="accent3"/>
          </a:solidFill>
          <a:ln w="9525" cap="flat" cmpd="sng">
            <a:no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2" name="Picture 11" descr="A picture containing ax&#10;&#10;Description automatically generated">
            <a:extLst>
              <a:ext uri="{FF2B5EF4-FFF2-40B4-BE49-F238E27FC236}">
                <a16:creationId xmlns:a16="http://schemas.microsoft.com/office/drawing/2014/main" id="{15C078E3-1FD6-6D43-9A59-62C00226682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13812" y="4730947"/>
            <a:ext cx="255346" cy="207584"/>
          </a:xfrm>
          <a:prstGeom prst="rect">
            <a:avLst/>
          </a:prstGeom>
        </p:spPr>
      </p:pic>
      <p:sp>
        <p:nvSpPr>
          <p:cNvPr id="13" name="TextBox 12">
            <a:extLst>
              <a:ext uri="{FF2B5EF4-FFF2-40B4-BE49-F238E27FC236}">
                <a16:creationId xmlns:a16="http://schemas.microsoft.com/office/drawing/2014/main" id="{B2910B58-84C8-CD4E-9869-999EF83BE133}"/>
              </a:ext>
            </a:extLst>
          </p:cNvPr>
          <p:cNvSpPr txBox="1"/>
          <p:nvPr/>
        </p:nvSpPr>
        <p:spPr>
          <a:xfrm>
            <a:off x="7651228" y="4682721"/>
            <a:ext cx="1447947" cy="338554"/>
          </a:xfrm>
          <a:prstGeom prst="rect">
            <a:avLst/>
          </a:prstGeom>
          <a:noFill/>
        </p:spPr>
        <p:txBody>
          <a:bodyPr wrap="square" rtlCol="0">
            <a:spAutoFit/>
          </a:bodyPr>
          <a:lstStyle/>
          <a:p>
            <a:r>
              <a:rPr lang="en-US" sz="1600">
                <a:latin typeface="Ciutadella Regular" pitchFamily="2" charset="77"/>
              </a:rPr>
              <a:t>@foodsystems</a:t>
            </a:r>
          </a:p>
        </p:txBody>
      </p:sp>
      <p:sp>
        <p:nvSpPr>
          <p:cNvPr id="14" name="TextBox 13">
            <a:extLst>
              <a:ext uri="{FF2B5EF4-FFF2-40B4-BE49-F238E27FC236}">
                <a16:creationId xmlns:a16="http://schemas.microsoft.com/office/drawing/2014/main" id="{6C115C21-A09E-E842-8117-CEC6D6F18487}"/>
              </a:ext>
            </a:extLst>
          </p:cNvPr>
          <p:cNvSpPr txBox="1"/>
          <p:nvPr/>
        </p:nvSpPr>
        <p:spPr>
          <a:xfrm>
            <a:off x="7306236" y="4418359"/>
            <a:ext cx="1765182" cy="338554"/>
          </a:xfrm>
          <a:prstGeom prst="rect">
            <a:avLst/>
          </a:prstGeom>
          <a:noFill/>
        </p:spPr>
        <p:txBody>
          <a:bodyPr wrap="square" rtlCol="0">
            <a:spAutoFit/>
          </a:bodyPr>
          <a:lstStyle/>
          <a:p>
            <a:r>
              <a:rPr lang="en-US" sz="1600">
                <a:latin typeface="Ciutadella Regular" pitchFamily="2" charset="77"/>
              </a:rPr>
              <a:t>#SummitDialogues</a:t>
            </a:r>
          </a:p>
        </p:txBody>
      </p:sp>
      <p:sp>
        <p:nvSpPr>
          <p:cNvPr id="2" name="Title 1">
            <a:extLst>
              <a:ext uri="{FF2B5EF4-FFF2-40B4-BE49-F238E27FC236}">
                <a16:creationId xmlns:a16="http://schemas.microsoft.com/office/drawing/2014/main" id="{115067F7-ABB3-DB4A-84E0-542F99CC7487}"/>
              </a:ext>
            </a:extLst>
          </p:cNvPr>
          <p:cNvSpPr>
            <a:spLocks noGrp="1"/>
          </p:cNvSpPr>
          <p:nvPr>
            <p:ph type="title"/>
          </p:nvPr>
        </p:nvSpPr>
        <p:spPr>
          <a:xfrm>
            <a:off x="228705" y="258296"/>
            <a:ext cx="2949178" cy="1200150"/>
          </a:xfrm>
          <a:solidFill>
            <a:srgbClr val="4C9F38">
              <a:alpha val="40000"/>
            </a:srgbClr>
          </a:solidFill>
        </p:spPr>
        <p:txBody>
          <a:bodyPr anchor="b"/>
          <a:lstStyle>
            <a:lvl1pPr>
              <a:defRPr sz="2400" b="1">
                <a:solidFill>
                  <a:schemeClr val="tx1"/>
                </a:solidFill>
                <a:latin typeface="Ciutadella Bold" pitchFamily="2" charset="77"/>
              </a:defRPr>
            </a:lvl1pPr>
          </a:lstStyle>
          <a:p>
            <a:r>
              <a:rPr lang="en-US"/>
              <a:t>Click to edit Master title style</a:t>
            </a:r>
          </a:p>
        </p:txBody>
      </p:sp>
    </p:spTree>
    <p:extLst>
      <p:ext uri="{BB962C8B-B14F-4D97-AF65-F5344CB8AC3E}">
        <p14:creationId xmlns:p14="http://schemas.microsoft.com/office/powerpoint/2010/main" val="3820676049"/>
      </p:ext>
    </p:extLst>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9ADEEB6-D536-5641-AE1B-5D37AF4C3C16}"/>
              </a:ext>
            </a:extLst>
          </p:cNvPr>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2841A120-9EFE-D548-9BE8-3087AA216B16}"/>
              </a:ext>
            </a:extLst>
          </p:cNvPr>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7F2E476-ADC4-B840-B769-80CA05DF0E85}"/>
              </a:ext>
            </a:extLst>
          </p:cNvPr>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AC179B40-EB63-4849-BFEA-3D9E82C7BD5D}" type="datetimeFigureOut">
              <a:rPr lang="en-US" smtClean="0"/>
              <a:t>1/5/21</a:t>
            </a:fld>
            <a:endParaRPr lang="en-US"/>
          </a:p>
        </p:txBody>
      </p:sp>
      <p:sp>
        <p:nvSpPr>
          <p:cNvPr id="5" name="Footer Placeholder 4">
            <a:extLst>
              <a:ext uri="{FF2B5EF4-FFF2-40B4-BE49-F238E27FC236}">
                <a16:creationId xmlns:a16="http://schemas.microsoft.com/office/drawing/2014/main" id="{8220ED56-D7E4-0244-B573-7E9604EDCC90}"/>
              </a:ext>
            </a:extLst>
          </p:cNvPr>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8BBD935-B6F3-9344-ABC7-320083DBA3B4}"/>
              </a:ext>
            </a:extLst>
          </p:cNvPr>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740783515"/>
      </p:ext>
    </p:extLst>
  </p:cSld>
  <p:clrMap bg1="dk1" tx1="lt1" bg2="dk2" tx2="lt2" accent1="accent1" accent2="accent2" accent3="accent3" accent4="accent4" accent5="accent5" accent6="accent6" hlink="hlink" folHlink="folHlink"/>
  <p:sldLayoutIdLst>
    <p:sldLayoutId id="2147483657" r:id="rId1"/>
    <p:sldLayoutId id="2147483658" r:id="rId2"/>
    <p:sldLayoutId id="2147483659" r:id="rId3"/>
    <p:sldLayoutId id="2147483660" r:id="rId4"/>
    <p:sldLayoutId id="2147483661" r:id="rId5"/>
    <p:sldLayoutId id="2147483662" r:id="rId6"/>
    <p:sldLayoutId id="2147483663" r:id="rId7"/>
    <p:sldLayoutId id="2147483664" r:id="rId8"/>
    <p:sldLayoutId id="2147483665" r:id="rId9"/>
    <p:sldLayoutId id="2147483666" r:id="rId10"/>
    <p:sldLayoutId id="2147483667" r:id="rId11"/>
  </p:sldLayoutIdLst>
  <p:hf hdr="0" ftr="0" dt="0"/>
  <p:txStyles>
    <p:titleStyle>
      <a:lvl1pPr algn="l" defTabSz="685800" rtl="0" eaLnBrk="1" latinLnBrk="0" hangingPunct="1">
        <a:lnSpc>
          <a:spcPct val="90000"/>
        </a:lnSpc>
        <a:spcBef>
          <a:spcPct val="0"/>
        </a:spcBef>
        <a:buNone/>
        <a:defRPr sz="33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8"/>
        <p:cNvGrpSpPr/>
        <p:nvPr/>
      </p:nvGrpSpPr>
      <p:grpSpPr>
        <a:xfrm>
          <a:off x="0" y="0"/>
          <a:ext cx="0" cy="0"/>
          <a:chOff x="0" y="0"/>
          <a:chExt cx="0" cy="0"/>
        </a:xfrm>
      </p:grpSpPr>
      <p:sp>
        <p:nvSpPr>
          <p:cNvPr id="6" name="Google Shape;184;p25">
            <a:extLst>
              <a:ext uri="{FF2B5EF4-FFF2-40B4-BE49-F238E27FC236}">
                <a16:creationId xmlns:a16="http://schemas.microsoft.com/office/drawing/2014/main" id="{96503F2B-D5C1-40E3-816F-C63518074876}"/>
              </a:ext>
            </a:extLst>
          </p:cNvPr>
          <p:cNvSpPr/>
          <p:nvPr/>
        </p:nvSpPr>
        <p:spPr>
          <a:xfrm>
            <a:off x="-3639" y="3031"/>
            <a:ext cx="3716147" cy="4282098"/>
          </a:xfrm>
          <a:prstGeom prst="rect">
            <a:avLst/>
          </a:prstGeom>
          <a:solidFill>
            <a:schemeClr val="accent3">
              <a:alpha val="48000"/>
            </a:schemeClr>
          </a:solidFill>
          <a:ln w="9525" cap="flat" cmpd="sng">
            <a:no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Roboto" panose="02000000000000000000" pitchFamily="2" charset="0"/>
              <a:ea typeface="Roboto" panose="02000000000000000000" pitchFamily="2" charset="0"/>
            </a:endParaRPr>
          </a:p>
        </p:txBody>
      </p:sp>
      <p:sp>
        <p:nvSpPr>
          <p:cNvPr id="2" name="Google Shape;184;p25">
            <a:extLst>
              <a:ext uri="{FF2B5EF4-FFF2-40B4-BE49-F238E27FC236}">
                <a16:creationId xmlns:a16="http://schemas.microsoft.com/office/drawing/2014/main" id="{11FD5C50-87BB-4D03-B475-2BAA1398F3C5}"/>
              </a:ext>
            </a:extLst>
          </p:cNvPr>
          <p:cNvSpPr/>
          <p:nvPr/>
        </p:nvSpPr>
        <p:spPr>
          <a:xfrm>
            <a:off x="1320" y="4186517"/>
            <a:ext cx="9142680" cy="98612"/>
          </a:xfrm>
          <a:prstGeom prst="rect">
            <a:avLst/>
          </a:prstGeom>
          <a:gradFill flip="none" rotWithShape="1">
            <a:gsLst>
              <a:gs pos="0">
                <a:schemeClr val="accent3"/>
              </a:gs>
              <a:gs pos="50000">
                <a:schemeClr val="accent3"/>
              </a:gs>
              <a:gs pos="100000">
                <a:schemeClr val="bg2"/>
              </a:gs>
            </a:gsLst>
            <a:lin ang="0" scaled="1"/>
            <a:tileRect/>
          </a:gradFill>
          <a:ln w="9525" cap="flat" cmpd="sng">
            <a:no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Roboto" panose="02000000000000000000" pitchFamily="2" charset="0"/>
              <a:ea typeface="Roboto" panose="02000000000000000000" pitchFamily="2" charset="0"/>
            </a:endParaRPr>
          </a:p>
        </p:txBody>
      </p:sp>
      <p:sp>
        <p:nvSpPr>
          <p:cNvPr id="4" name="TextBox 3">
            <a:extLst>
              <a:ext uri="{FF2B5EF4-FFF2-40B4-BE49-F238E27FC236}">
                <a16:creationId xmlns:a16="http://schemas.microsoft.com/office/drawing/2014/main" id="{83DDE2D2-2445-45BA-9F8B-2F591CD6AD3B}"/>
              </a:ext>
            </a:extLst>
          </p:cNvPr>
          <p:cNvSpPr txBox="1"/>
          <p:nvPr/>
        </p:nvSpPr>
        <p:spPr>
          <a:xfrm>
            <a:off x="3806519" y="2879102"/>
            <a:ext cx="5251297" cy="1231106"/>
          </a:xfrm>
          <a:prstGeom prst="rect">
            <a:avLst/>
          </a:prstGeom>
          <a:solidFill>
            <a:srgbClr val="4C9F38"/>
          </a:solidFill>
        </p:spPr>
        <p:txBody>
          <a:bodyPr wrap="square" lIns="91440" tIns="45720" rIns="91440" bIns="0" rtlCol="0" anchor="t">
            <a:spAutoFit/>
          </a:bodyPr>
          <a:lstStyle/>
          <a:p>
            <a:pPr algn="just"/>
            <a:r>
              <a:rPr lang="fr-FR" sz="1100" b="1" dirty="0">
                <a:solidFill>
                  <a:schemeClr val="tx1"/>
                </a:solidFill>
                <a:latin typeface="Roboto" panose="02000000000000000000" pitchFamily="2" charset="0"/>
                <a:ea typeface="Roboto" panose="02000000000000000000" pitchFamily="2" charset="0"/>
              </a:rPr>
              <a:t>Les </a:t>
            </a:r>
            <a:r>
              <a:rPr lang="fr-FR" sz="1100" b="1" i="0" dirty="0">
                <a:solidFill>
                  <a:schemeClr val="tx1"/>
                </a:solidFill>
                <a:latin typeface="Roboto" panose="02000000000000000000" pitchFamily="2" charset="0"/>
                <a:ea typeface="Roboto" panose="02000000000000000000" pitchFamily="2" charset="0"/>
              </a:rPr>
              <a:t>Concertations pour le Sommet sur les systèmes alimentaires</a:t>
            </a:r>
            <a:r>
              <a:rPr lang="fr-FR" sz="1100" b="0" i="0" dirty="0">
                <a:solidFill>
                  <a:schemeClr val="tx1"/>
                </a:solidFill>
                <a:latin typeface="Roboto" panose="02000000000000000000" pitchFamily="2" charset="0"/>
                <a:ea typeface="Roboto" panose="02000000000000000000" pitchFamily="2" charset="0"/>
              </a:rPr>
              <a:t> offrent un forum utile et organisé permettant aux parties prenantes de se réunir pour partager leurs rôles dans les systèmes alimentaires, examiner leur impact sur les autres et trouver de nouveaux moyens de se réunir pour soutenir les Objectifs de Développement Durable</a:t>
            </a:r>
            <a:r>
              <a:rPr lang="fr-FR" sz="1100" b="0" i="0" dirty="0">
                <a:solidFill>
                  <a:schemeClr val="bg1"/>
                </a:solidFill>
                <a:latin typeface="Roboto" panose="02000000000000000000" pitchFamily="2" charset="0"/>
                <a:ea typeface="Roboto" panose="02000000000000000000" pitchFamily="2" charset="0"/>
              </a:rPr>
              <a:t>.</a:t>
            </a:r>
            <a:r>
              <a:rPr lang="fr-FR" sz="1100" b="0" i="0" dirty="0">
                <a:solidFill>
                  <a:schemeClr val="bg1"/>
                </a:solidFill>
                <a:highlight>
                  <a:srgbClr val="FFFF00"/>
                </a:highlight>
                <a:latin typeface="Roboto" panose="02000000000000000000" pitchFamily="2" charset="0"/>
                <a:ea typeface="Roboto" panose="02000000000000000000" pitchFamily="2" charset="0"/>
              </a:rPr>
              <a:t> </a:t>
            </a:r>
            <a:r>
              <a:rPr lang="fr-FR" sz="1100" b="1" i="0" u="none" strike="noStrike" dirty="0">
                <a:solidFill>
                  <a:schemeClr val="bg1"/>
                </a:solidFill>
                <a:highlight>
                  <a:srgbClr val="FFFF00"/>
                </a:highlight>
                <a:latin typeface="Roboto" panose="02000000000000000000" pitchFamily="2" charset="0"/>
                <a:ea typeface="Roboto" panose="02000000000000000000" pitchFamily="2" charset="0"/>
              </a:rPr>
              <a:t>[INSÉRER </a:t>
            </a:r>
            <a:r>
              <a:rPr lang="fr-FR" sz="1100" b="1" dirty="0">
                <a:solidFill>
                  <a:schemeClr val="bg1"/>
                </a:solidFill>
                <a:highlight>
                  <a:srgbClr val="FFFF00"/>
                </a:highlight>
                <a:latin typeface="Roboto" panose="02000000000000000000" pitchFamily="2" charset="0"/>
                <a:ea typeface="Roboto" panose="02000000000000000000" pitchFamily="2" charset="0"/>
              </a:rPr>
              <a:t>LES INFORMATIONS SPÉCIFIQUES À L’ÉVÉNEMENT</a:t>
            </a:r>
            <a:r>
              <a:rPr lang="fr-FR" sz="1100" b="1" i="0" u="none" strike="noStrike" dirty="0">
                <a:solidFill>
                  <a:schemeClr val="bg1"/>
                </a:solidFill>
                <a:highlight>
                  <a:srgbClr val="FFFF00"/>
                </a:highlight>
                <a:latin typeface="Roboto" panose="02000000000000000000" pitchFamily="2" charset="0"/>
                <a:ea typeface="Roboto" panose="02000000000000000000" pitchFamily="2" charset="0"/>
              </a:rPr>
              <a:t>]</a:t>
            </a:r>
            <a:r>
              <a:rPr lang="fr-FR" sz="1100" b="1" dirty="0">
                <a:solidFill>
                  <a:schemeClr val="tx1"/>
                </a:solidFill>
                <a:latin typeface="Roboto" panose="02000000000000000000" pitchFamily="2" charset="0"/>
                <a:ea typeface="Roboto" panose="02000000000000000000" pitchFamily="2" charset="0"/>
              </a:rPr>
              <a:t>.</a:t>
            </a:r>
          </a:p>
          <a:p>
            <a:pPr algn="just"/>
            <a:endParaRPr lang="en-US" sz="1100" b="1" dirty="0">
              <a:solidFill>
                <a:schemeClr val="tx1"/>
              </a:solidFill>
              <a:latin typeface="Roboto" panose="02000000000000000000" pitchFamily="2" charset="0"/>
              <a:ea typeface="Roboto" panose="02000000000000000000" pitchFamily="2" charset="0"/>
            </a:endParaRPr>
          </a:p>
        </p:txBody>
      </p:sp>
      <p:sp>
        <p:nvSpPr>
          <p:cNvPr id="10" name="TextBox 9">
            <a:extLst>
              <a:ext uri="{FF2B5EF4-FFF2-40B4-BE49-F238E27FC236}">
                <a16:creationId xmlns:a16="http://schemas.microsoft.com/office/drawing/2014/main" id="{2ECD997C-375A-4E63-9563-47F777FF7BA8}"/>
              </a:ext>
            </a:extLst>
          </p:cNvPr>
          <p:cNvSpPr txBox="1"/>
          <p:nvPr/>
        </p:nvSpPr>
        <p:spPr>
          <a:xfrm>
            <a:off x="5614247" y="1507074"/>
            <a:ext cx="2157152" cy="307777"/>
          </a:xfrm>
          <a:prstGeom prst="rect">
            <a:avLst/>
          </a:prstGeom>
          <a:noFill/>
        </p:spPr>
        <p:txBody>
          <a:bodyPr wrap="square" rtlCol="0">
            <a:spAutoFit/>
          </a:bodyPr>
          <a:lstStyle/>
          <a:p>
            <a:r>
              <a:rPr lang="fr-FR">
                <a:highlight>
                  <a:srgbClr val="FFFF00"/>
                </a:highlight>
                <a:latin typeface="Roboto" panose="02000000000000000000" pitchFamily="2" charset="0"/>
                <a:ea typeface="Roboto" panose="02000000000000000000" pitchFamily="2" charset="0"/>
              </a:rPr>
              <a:t>[Ajouter une photo de couverture]</a:t>
            </a:r>
          </a:p>
        </p:txBody>
      </p:sp>
      <p:sp>
        <p:nvSpPr>
          <p:cNvPr id="11" name="Google Shape;184;p25">
            <a:extLst>
              <a:ext uri="{FF2B5EF4-FFF2-40B4-BE49-F238E27FC236}">
                <a16:creationId xmlns:a16="http://schemas.microsoft.com/office/drawing/2014/main" id="{E2252BCD-DD43-4317-8EAA-9BE086E27856}"/>
              </a:ext>
            </a:extLst>
          </p:cNvPr>
          <p:cNvSpPr/>
          <p:nvPr/>
        </p:nvSpPr>
        <p:spPr>
          <a:xfrm>
            <a:off x="7019875" y="4398962"/>
            <a:ext cx="2037942" cy="556637"/>
          </a:xfrm>
          <a:prstGeom prst="rect">
            <a:avLst/>
          </a:prstGeom>
          <a:solidFill>
            <a:srgbClr val="4C9F38"/>
          </a:solidFill>
          <a:ln w="9525" cap="flat" cmpd="sng">
            <a:no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solidFill>
                <a:schemeClr val="tx1"/>
              </a:solidFill>
              <a:latin typeface="Roboto" panose="02000000000000000000" pitchFamily="2" charset="0"/>
              <a:ea typeface="Roboto" panose="02000000000000000000" pitchFamily="2" charset="0"/>
            </a:endParaRPr>
          </a:p>
        </p:txBody>
      </p:sp>
      <p:pic>
        <p:nvPicPr>
          <p:cNvPr id="13" name="Picture 12" descr="A picture containing ax&#10;&#10;Description automatically generated">
            <a:extLst>
              <a:ext uri="{FF2B5EF4-FFF2-40B4-BE49-F238E27FC236}">
                <a16:creationId xmlns:a16="http://schemas.microsoft.com/office/drawing/2014/main" id="{DAE0C10F-C93A-42B0-B248-95CFA51D2BA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195202" y="4692247"/>
            <a:ext cx="255346" cy="207584"/>
          </a:xfrm>
          <a:prstGeom prst="rect">
            <a:avLst/>
          </a:prstGeom>
        </p:spPr>
      </p:pic>
      <p:sp>
        <p:nvSpPr>
          <p:cNvPr id="15" name="TextBox 14">
            <a:extLst>
              <a:ext uri="{FF2B5EF4-FFF2-40B4-BE49-F238E27FC236}">
                <a16:creationId xmlns:a16="http://schemas.microsoft.com/office/drawing/2014/main" id="{CAEFE263-C8BB-45D6-9DE7-48BCABC26857}"/>
              </a:ext>
            </a:extLst>
          </p:cNvPr>
          <p:cNvSpPr txBox="1"/>
          <p:nvPr/>
        </p:nvSpPr>
        <p:spPr>
          <a:xfrm>
            <a:off x="7406498" y="4633937"/>
            <a:ext cx="1635540" cy="338554"/>
          </a:xfrm>
          <a:prstGeom prst="rect">
            <a:avLst/>
          </a:prstGeom>
          <a:noFill/>
        </p:spPr>
        <p:txBody>
          <a:bodyPr wrap="square" lIns="91440" tIns="45720" rIns="91440" bIns="45720" rtlCol="0" anchor="t">
            <a:spAutoFit/>
          </a:bodyPr>
          <a:lstStyle/>
          <a:p>
            <a:r>
              <a:rPr lang="fr-FR" dirty="0">
                <a:solidFill>
                  <a:schemeClr val="tx1"/>
                </a:solidFill>
                <a:latin typeface="Roboto" panose="02000000000000000000" pitchFamily="2" charset="0"/>
                <a:ea typeface="Roboto" panose="02000000000000000000" pitchFamily="2" charset="0"/>
              </a:rPr>
              <a:t>@</a:t>
            </a:r>
            <a:r>
              <a:rPr lang="fr-FR" sz="1600" dirty="0" err="1">
                <a:solidFill>
                  <a:schemeClr val="tx1"/>
                </a:solidFill>
                <a:latin typeface="Roboto" panose="02000000000000000000" pitchFamily="2" charset="0"/>
                <a:ea typeface="Roboto" panose="02000000000000000000" pitchFamily="2" charset="0"/>
              </a:rPr>
              <a:t>foodsystems</a:t>
            </a:r>
            <a:endParaRPr lang="fr-FR" sz="1600" dirty="0">
              <a:solidFill>
                <a:schemeClr val="tx1"/>
              </a:solidFill>
              <a:latin typeface="Roboto" panose="02000000000000000000" pitchFamily="2" charset="0"/>
              <a:ea typeface="Roboto" panose="02000000000000000000" pitchFamily="2" charset="0"/>
            </a:endParaRPr>
          </a:p>
        </p:txBody>
      </p:sp>
      <p:sp>
        <p:nvSpPr>
          <p:cNvPr id="17" name="TextBox 16">
            <a:extLst>
              <a:ext uri="{FF2B5EF4-FFF2-40B4-BE49-F238E27FC236}">
                <a16:creationId xmlns:a16="http://schemas.microsoft.com/office/drawing/2014/main" id="{316210EB-CC21-42B6-A4E2-A1112DC23801}"/>
              </a:ext>
            </a:extLst>
          </p:cNvPr>
          <p:cNvSpPr txBox="1"/>
          <p:nvPr/>
        </p:nvSpPr>
        <p:spPr>
          <a:xfrm>
            <a:off x="7122150" y="4373797"/>
            <a:ext cx="1964341" cy="338554"/>
          </a:xfrm>
          <a:prstGeom prst="rect">
            <a:avLst/>
          </a:prstGeom>
          <a:noFill/>
        </p:spPr>
        <p:txBody>
          <a:bodyPr wrap="square" rtlCol="0">
            <a:spAutoFit/>
          </a:bodyPr>
          <a:lstStyle/>
          <a:p>
            <a:r>
              <a:rPr lang="fr-FR" sz="1300" dirty="0">
                <a:solidFill>
                  <a:schemeClr val="tx1"/>
                </a:solidFill>
                <a:latin typeface="Roboto" panose="02000000000000000000" pitchFamily="2" charset="0"/>
                <a:ea typeface="Roboto" panose="02000000000000000000" pitchFamily="2" charset="0"/>
              </a:rPr>
              <a:t>#</a:t>
            </a:r>
            <a:r>
              <a:rPr lang="fr-FR" sz="1600" dirty="0" err="1">
                <a:solidFill>
                  <a:schemeClr val="tx1"/>
                </a:solidFill>
                <a:latin typeface="Roboto" panose="02000000000000000000" pitchFamily="2" charset="0"/>
                <a:ea typeface="Roboto" panose="02000000000000000000" pitchFamily="2" charset="0"/>
              </a:rPr>
              <a:t>SummitDialogues</a:t>
            </a:r>
            <a:endParaRPr lang="fr-FR" sz="1600" dirty="0">
              <a:solidFill>
                <a:schemeClr val="tx1"/>
              </a:solidFill>
              <a:latin typeface="Roboto" panose="02000000000000000000" pitchFamily="2" charset="0"/>
              <a:ea typeface="Roboto" panose="02000000000000000000" pitchFamily="2" charset="0"/>
            </a:endParaRPr>
          </a:p>
        </p:txBody>
      </p:sp>
      <p:sp>
        <p:nvSpPr>
          <p:cNvPr id="3" name="TextBox 2">
            <a:extLst>
              <a:ext uri="{FF2B5EF4-FFF2-40B4-BE49-F238E27FC236}">
                <a16:creationId xmlns:a16="http://schemas.microsoft.com/office/drawing/2014/main" id="{6DA01C5F-D731-411D-B960-FCB9676DC6C6}"/>
              </a:ext>
            </a:extLst>
          </p:cNvPr>
          <p:cNvSpPr txBox="1"/>
          <p:nvPr/>
        </p:nvSpPr>
        <p:spPr>
          <a:xfrm>
            <a:off x="105230" y="2672557"/>
            <a:ext cx="3513268" cy="1246495"/>
          </a:xfrm>
          <a:prstGeom prst="rect">
            <a:avLst/>
          </a:prstGeom>
          <a:solidFill>
            <a:srgbClr val="4C9F38"/>
          </a:solidFill>
        </p:spPr>
        <p:txBody>
          <a:bodyPr wrap="square" lIns="91440" tIns="45720" rIns="91440" bIns="0" rtlCol="0" anchor="t">
            <a:spAutoFit/>
          </a:bodyPr>
          <a:lstStyle/>
          <a:p>
            <a:pPr>
              <a:spcBef>
                <a:spcPts val="300"/>
              </a:spcBef>
            </a:pPr>
            <a:r>
              <a:rPr lang="fr-FR" sz="1050" b="1" dirty="0">
                <a:solidFill>
                  <a:schemeClr val="tx1"/>
                </a:solidFill>
                <a:latin typeface="Roboto" panose="02000000000000000000" pitchFamily="2" charset="0"/>
                <a:ea typeface="Roboto" panose="02000000000000000000" pitchFamily="2" charset="0"/>
                <a:cs typeface="Montserrat"/>
                <a:sym typeface="Montserrat"/>
              </a:rPr>
              <a:t>HEURE, DATE, LIEU [POUR LES </a:t>
            </a:r>
            <a:r>
              <a:rPr lang="fr-FR" sz="1050" b="1" dirty="0" err="1">
                <a:solidFill>
                  <a:schemeClr val="tx1"/>
                </a:solidFill>
                <a:latin typeface="Roboto" panose="02000000000000000000" pitchFamily="2" charset="0"/>
                <a:ea typeface="Roboto" panose="02000000000000000000" pitchFamily="2" charset="0"/>
                <a:cs typeface="Montserrat"/>
                <a:sym typeface="Montserrat"/>
              </a:rPr>
              <a:t>CSSA</a:t>
            </a:r>
            <a:r>
              <a:rPr lang="fr-FR" sz="1050" b="1" dirty="0">
                <a:solidFill>
                  <a:schemeClr val="tx1"/>
                </a:solidFill>
                <a:latin typeface="Roboto" panose="02000000000000000000" pitchFamily="2" charset="0"/>
                <a:ea typeface="Roboto" panose="02000000000000000000" pitchFamily="2" charset="0"/>
                <a:cs typeface="Montserrat"/>
                <a:sym typeface="Montserrat"/>
              </a:rPr>
              <a:t> EN PRÉSENTIEL]</a:t>
            </a:r>
          </a:p>
          <a:p>
            <a:r>
              <a:rPr lang="fr-FR" sz="2400" u="sng" dirty="0">
                <a:solidFill>
                  <a:schemeClr val="tx1"/>
                </a:solidFill>
                <a:latin typeface="Roboto" panose="02000000000000000000" pitchFamily="2" charset="0"/>
                <a:ea typeface="Roboto" panose="02000000000000000000" pitchFamily="2" charset="0"/>
                <a:cs typeface="Montserrat"/>
                <a:sym typeface="Montserrat"/>
              </a:rPr>
              <a:t>INSCRIVEZ-VOUS ICI</a:t>
            </a:r>
          </a:p>
          <a:p>
            <a:r>
              <a:rPr lang="fr-FR" sz="1050" dirty="0">
                <a:solidFill>
                  <a:schemeClr val="bg1"/>
                </a:solidFill>
                <a:highlight>
                  <a:srgbClr val="FFFF00"/>
                </a:highlight>
                <a:latin typeface="Roboto" panose="02000000000000000000" pitchFamily="2" charset="0"/>
                <a:ea typeface="Roboto" panose="02000000000000000000" pitchFamily="2" charset="0"/>
                <a:cs typeface="Montserrat"/>
                <a:sym typeface="Montserrat"/>
              </a:rPr>
              <a:t>[https://summitdialogues.org/gateway/#tab_register] </a:t>
            </a:r>
          </a:p>
          <a:p>
            <a:r>
              <a:rPr lang="fr-FR" sz="1100" b="1" dirty="0">
                <a:solidFill>
                  <a:schemeClr val="tx1"/>
                </a:solidFill>
                <a:latin typeface="Roboto" panose="02000000000000000000" pitchFamily="2" charset="0"/>
                <a:ea typeface="Roboto" panose="02000000000000000000" pitchFamily="2" charset="0"/>
              </a:rPr>
              <a:t>Cette invitation est personnelle. Pour obtenir de plus amples informations, veuillez contacter : </a:t>
            </a:r>
            <a:r>
              <a:rPr lang="fr-FR" sz="1100" b="1" dirty="0">
                <a:solidFill>
                  <a:schemeClr val="bg1"/>
                </a:solidFill>
                <a:highlight>
                  <a:srgbClr val="FFFF00"/>
                </a:highlight>
                <a:latin typeface="Roboto" panose="02000000000000000000" pitchFamily="2" charset="0"/>
                <a:ea typeface="Roboto" panose="02000000000000000000" pitchFamily="2" charset="0"/>
              </a:rPr>
              <a:t>[INSÉRER CONTACT].</a:t>
            </a:r>
            <a:r>
              <a:rPr lang="fr-FR" sz="1100" dirty="0">
                <a:solidFill>
                  <a:schemeClr val="bg1"/>
                </a:solidFill>
                <a:highlight>
                  <a:srgbClr val="FFFF00"/>
                </a:highlight>
                <a:latin typeface="Roboto" panose="02000000000000000000" pitchFamily="2" charset="0"/>
                <a:ea typeface="Roboto" panose="02000000000000000000" pitchFamily="2" charset="0"/>
              </a:rPr>
              <a:t> </a:t>
            </a:r>
          </a:p>
        </p:txBody>
      </p:sp>
      <p:sp>
        <p:nvSpPr>
          <p:cNvPr id="5" name="TextBox 4">
            <a:extLst>
              <a:ext uri="{FF2B5EF4-FFF2-40B4-BE49-F238E27FC236}">
                <a16:creationId xmlns:a16="http://schemas.microsoft.com/office/drawing/2014/main" id="{4AA6A97E-6149-463F-9781-AFB0C8BE3B9B}"/>
              </a:ext>
            </a:extLst>
          </p:cNvPr>
          <p:cNvSpPr txBox="1"/>
          <p:nvPr/>
        </p:nvSpPr>
        <p:spPr>
          <a:xfrm>
            <a:off x="2840208" y="4382634"/>
            <a:ext cx="3852615" cy="523220"/>
          </a:xfrm>
          <a:prstGeom prst="rect">
            <a:avLst/>
          </a:prstGeom>
          <a:ln>
            <a:solidFill>
              <a:schemeClr val="bg1"/>
            </a:solidFill>
            <a:prstDash val="sysDot"/>
          </a:ln>
        </p:spPr>
        <p:style>
          <a:lnRef idx="2">
            <a:schemeClr val="dk1"/>
          </a:lnRef>
          <a:fillRef idx="1">
            <a:schemeClr val="lt1"/>
          </a:fillRef>
          <a:effectRef idx="0">
            <a:schemeClr val="dk1"/>
          </a:effectRef>
          <a:fontRef idx="minor">
            <a:schemeClr val="dk1"/>
          </a:fontRef>
        </p:style>
        <p:txBody>
          <a:bodyPr wrap="square" lIns="91440" tIns="45720" rIns="91440" bIns="45720" rtlCol="0" anchor="t">
            <a:spAutoFit/>
          </a:bodyPr>
          <a:lstStyle/>
          <a:p>
            <a:r>
              <a:rPr lang="fr-FR" b="1">
                <a:solidFill>
                  <a:schemeClr val="bg1">
                    <a:lumMod val="85000"/>
                    <a:lumOff val="15000"/>
                  </a:schemeClr>
                </a:solidFill>
                <a:highlight>
                  <a:srgbClr val="FFFF00"/>
                </a:highlight>
                <a:latin typeface="Roboto" panose="02000000000000000000" pitchFamily="2" charset="0"/>
                <a:ea typeface="Roboto" panose="02000000000000000000" pitchFamily="2" charset="0"/>
              </a:rPr>
              <a:t>[ESPACE RÉSERVÉ AU(X) NOMS/LOGOS]</a:t>
            </a:r>
          </a:p>
          <a:p>
            <a:r>
              <a:rPr lang="fr-FR">
                <a:solidFill>
                  <a:schemeClr val="bg1">
                    <a:lumMod val="85000"/>
                    <a:lumOff val="15000"/>
                  </a:schemeClr>
                </a:solidFill>
                <a:highlight>
                  <a:srgbClr val="FFFF00"/>
                </a:highlight>
                <a:latin typeface="Roboto" panose="02000000000000000000" pitchFamily="2" charset="0"/>
                <a:ea typeface="Roboto" panose="02000000000000000000" pitchFamily="2" charset="0"/>
              </a:rPr>
              <a:t> </a:t>
            </a:r>
          </a:p>
        </p:txBody>
      </p:sp>
      <p:sp>
        <p:nvSpPr>
          <p:cNvPr id="9" name="TextBox 8">
            <a:extLst>
              <a:ext uri="{FF2B5EF4-FFF2-40B4-BE49-F238E27FC236}">
                <a16:creationId xmlns:a16="http://schemas.microsoft.com/office/drawing/2014/main" id="{6CF21518-1560-4AFB-AB12-F96345EADDA9}"/>
              </a:ext>
            </a:extLst>
          </p:cNvPr>
          <p:cNvSpPr txBox="1"/>
          <p:nvPr/>
        </p:nvSpPr>
        <p:spPr>
          <a:xfrm>
            <a:off x="1688767" y="4373797"/>
            <a:ext cx="1371599" cy="307777"/>
          </a:xfrm>
          <a:prstGeom prst="rect">
            <a:avLst/>
          </a:prstGeom>
          <a:noFill/>
        </p:spPr>
        <p:txBody>
          <a:bodyPr wrap="square" rtlCol="0">
            <a:spAutoFit/>
          </a:bodyPr>
          <a:lstStyle/>
          <a:p>
            <a:r>
              <a:rPr lang="fr-FR" sz="1200" dirty="0">
                <a:solidFill>
                  <a:schemeClr val="bg1">
                    <a:lumMod val="85000"/>
                    <a:lumOff val="15000"/>
                  </a:schemeClr>
                </a:solidFill>
                <a:latin typeface="Roboto" panose="02000000000000000000" pitchFamily="2" charset="0"/>
                <a:ea typeface="Roboto" panose="02000000000000000000" pitchFamily="2" charset="0"/>
              </a:rPr>
              <a:t>Organisée par</a:t>
            </a:r>
            <a:r>
              <a:rPr lang="fr-FR" dirty="0">
                <a:solidFill>
                  <a:schemeClr val="bg1">
                    <a:lumMod val="85000"/>
                    <a:lumOff val="15000"/>
                  </a:schemeClr>
                </a:solidFill>
                <a:latin typeface="Roboto" panose="02000000000000000000" pitchFamily="2" charset="0"/>
                <a:ea typeface="Roboto" panose="02000000000000000000" pitchFamily="2" charset="0"/>
              </a:rPr>
              <a:t> :</a:t>
            </a:r>
          </a:p>
        </p:txBody>
      </p:sp>
      <p:sp>
        <p:nvSpPr>
          <p:cNvPr id="12" name="TextBox 11">
            <a:extLst>
              <a:ext uri="{FF2B5EF4-FFF2-40B4-BE49-F238E27FC236}">
                <a16:creationId xmlns:a16="http://schemas.microsoft.com/office/drawing/2014/main" id="{692ACBA0-CCBB-43E9-816A-612CA5939179}"/>
              </a:ext>
            </a:extLst>
          </p:cNvPr>
          <p:cNvSpPr txBox="1"/>
          <p:nvPr/>
        </p:nvSpPr>
        <p:spPr>
          <a:xfrm>
            <a:off x="99085" y="998111"/>
            <a:ext cx="3519413" cy="230832"/>
          </a:xfrm>
          <a:prstGeom prst="rect">
            <a:avLst/>
          </a:prstGeom>
          <a:solidFill>
            <a:srgbClr val="4C9F38"/>
          </a:solidFill>
        </p:spPr>
        <p:txBody>
          <a:bodyPr wrap="square" bIns="0" rtlCol="0">
            <a:spAutoFit/>
          </a:bodyPr>
          <a:lstStyle/>
          <a:p>
            <a:pPr>
              <a:spcBef>
                <a:spcPts val="300"/>
              </a:spcBef>
            </a:pPr>
            <a:r>
              <a:rPr lang="fr-FR" sz="1200" b="1">
                <a:solidFill>
                  <a:schemeClr val="bg1"/>
                </a:solidFill>
                <a:highlight>
                  <a:srgbClr val="FFFF00"/>
                </a:highlight>
                <a:latin typeface="Roboto" panose="02000000000000000000" pitchFamily="2" charset="0"/>
                <a:ea typeface="Roboto" panose="02000000000000000000" pitchFamily="2" charset="0"/>
                <a:cs typeface="Montserrat"/>
                <a:sym typeface="Montserrat"/>
              </a:rPr>
              <a:t>[PAYS / THÈME] </a:t>
            </a:r>
          </a:p>
        </p:txBody>
      </p:sp>
      <p:sp>
        <p:nvSpPr>
          <p:cNvPr id="14" name="TextBox 13">
            <a:extLst>
              <a:ext uri="{FF2B5EF4-FFF2-40B4-BE49-F238E27FC236}">
                <a16:creationId xmlns:a16="http://schemas.microsoft.com/office/drawing/2014/main" id="{2B18F151-284A-4677-A73B-1E776009AC13}"/>
              </a:ext>
            </a:extLst>
          </p:cNvPr>
          <p:cNvSpPr txBox="1"/>
          <p:nvPr/>
        </p:nvSpPr>
        <p:spPr>
          <a:xfrm>
            <a:off x="99085" y="1299326"/>
            <a:ext cx="3519413" cy="507831"/>
          </a:xfrm>
          <a:prstGeom prst="rect">
            <a:avLst/>
          </a:prstGeom>
          <a:solidFill>
            <a:srgbClr val="4C9F38"/>
          </a:solidFill>
        </p:spPr>
        <p:txBody>
          <a:bodyPr wrap="square" lIns="91440" tIns="45720" rIns="91440" bIns="0" rtlCol="0" anchor="t">
            <a:spAutoFit/>
          </a:bodyPr>
          <a:lstStyle/>
          <a:p>
            <a:pPr marL="0" marR="0" lvl="0" indent="0" rtl="0">
              <a:lnSpc>
                <a:spcPct val="100000"/>
              </a:lnSpc>
              <a:spcBef>
                <a:spcPts val="0"/>
              </a:spcBef>
              <a:spcAft>
                <a:spcPts val="0"/>
              </a:spcAft>
              <a:buClr>
                <a:schemeClr val="dk2"/>
              </a:buClr>
              <a:buSzPts val="1100"/>
              <a:buFont typeface="Montserrat"/>
              <a:buNone/>
            </a:pPr>
            <a:r>
              <a:rPr lang="fr-FR" sz="1500" b="1" dirty="0">
                <a:solidFill>
                  <a:schemeClr val="tx1"/>
                </a:solidFill>
                <a:latin typeface="Roboto" panose="02000000000000000000" pitchFamily="2" charset="0"/>
                <a:ea typeface="Roboto" panose="02000000000000000000" pitchFamily="2" charset="0"/>
                <a:cs typeface="Montserrat"/>
                <a:sym typeface="Montserrat"/>
              </a:rPr>
              <a:t>CONCERTATION POUR LE SOMMET SUR LES SYSTÈMES ALIMENTAIRES</a:t>
            </a:r>
          </a:p>
        </p:txBody>
      </p:sp>
      <p:sp>
        <p:nvSpPr>
          <p:cNvPr id="19" name="TextBox 18">
            <a:extLst>
              <a:ext uri="{FF2B5EF4-FFF2-40B4-BE49-F238E27FC236}">
                <a16:creationId xmlns:a16="http://schemas.microsoft.com/office/drawing/2014/main" id="{C93D798D-1685-4F1D-8840-C156F00E5186}"/>
              </a:ext>
            </a:extLst>
          </p:cNvPr>
          <p:cNvSpPr txBox="1"/>
          <p:nvPr/>
        </p:nvSpPr>
        <p:spPr>
          <a:xfrm>
            <a:off x="99085" y="99131"/>
            <a:ext cx="3519413" cy="769441"/>
          </a:xfrm>
          <a:prstGeom prst="rect">
            <a:avLst/>
          </a:prstGeom>
          <a:solidFill>
            <a:srgbClr val="4C9F38"/>
          </a:solidFill>
        </p:spPr>
        <p:txBody>
          <a:bodyPr wrap="square" lIns="91440" tIns="45720" rIns="91440" bIns="0" rtlCol="0" anchor="t">
            <a:spAutoFit/>
          </a:bodyPr>
          <a:lstStyle/>
          <a:p>
            <a:pPr>
              <a:buClr>
                <a:schemeClr val="dk2"/>
              </a:buClr>
              <a:buSzPts val="1100"/>
              <a:buFont typeface="Montserrat"/>
            </a:pPr>
            <a:r>
              <a:rPr lang="fr-FR" sz="4700" b="1" dirty="0">
                <a:solidFill>
                  <a:schemeClr val="tx1"/>
                </a:solidFill>
                <a:latin typeface="Roboto" panose="02000000000000000000" pitchFamily="2" charset="0"/>
                <a:ea typeface="Roboto" panose="02000000000000000000" pitchFamily="2" charset="0"/>
                <a:cs typeface="Montserrat"/>
                <a:sym typeface="Montserrat"/>
              </a:rPr>
              <a:t>INVITATION</a:t>
            </a:r>
          </a:p>
        </p:txBody>
      </p:sp>
      <p:sp>
        <p:nvSpPr>
          <p:cNvPr id="16" name="TextBox 15">
            <a:extLst>
              <a:ext uri="{FF2B5EF4-FFF2-40B4-BE49-F238E27FC236}">
                <a16:creationId xmlns:a16="http://schemas.microsoft.com/office/drawing/2014/main" id="{8FAF1BA5-3434-4AEC-A6AA-F9873F2E2824}"/>
              </a:ext>
            </a:extLst>
          </p:cNvPr>
          <p:cNvSpPr txBox="1"/>
          <p:nvPr/>
        </p:nvSpPr>
        <p:spPr>
          <a:xfrm>
            <a:off x="96359" y="1768989"/>
            <a:ext cx="2743199" cy="73866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r-FR" b="1" dirty="0">
                <a:solidFill>
                  <a:schemeClr val="tx1"/>
                </a:solidFill>
                <a:latin typeface="Roboto" panose="02000000000000000000" pitchFamily="2" charset="0"/>
                <a:ea typeface="Roboto" panose="02000000000000000000" pitchFamily="2" charset="0"/>
                <a:cs typeface="Calibri"/>
              </a:rPr>
              <a:t>Animée par :</a:t>
            </a:r>
          </a:p>
          <a:p>
            <a:r>
              <a:rPr lang="fr-FR" b="1" dirty="0">
                <a:solidFill>
                  <a:schemeClr val="bg1"/>
                </a:solidFill>
                <a:highlight>
                  <a:srgbClr val="FFFF00"/>
                </a:highlight>
                <a:latin typeface="Roboto" panose="02000000000000000000" pitchFamily="2" charset="0"/>
                <a:ea typeface="Roboto" panose="02000000000000000000" pitchFamily="2" charset="0"/>
                <a:cs typeface="Calibri"/>
              </a:rPr>
              <a:t>[NOM]</a:t>
            </a:r>
          </a:p>
          <a:p>
            <a:r>
              <a:rPr lang="fr-FR" b="1" dirty="0">
                <a:solidFill>
                  <a:schemeClr val="bg1"/>
                </a:solidFill>
                <a:highlight>
                  <a:srgbClr val="FFFF00"/>
                </a:highlight>
                <a:latin typeface="Roboto" panose="02000000000000000000" pitchFamily="2" charset="0"/>
                <a:ea typeface="Roboto" panose="02000000000000000000" pitchFamily="2" charset="0"/>
                <a:cs typeface="Calibri"/>
              </a:rPr>
              <a:t>[AFFILIATION] </a:t>
            </a:r>
          </a:p>
        </p:txBody>
      </p:sp>
      <p:pic>
        <p:nvPicPr>
          <p:cNvPr id="18" name="Picture 17" descr="A picture containing text&#10;&#10;Description automatically generated">
            <a:extLst>
              <a:ext uri="{FF2B5EF4-FFF2-40B4-BE49-F238E27FC236}">
                <a16:creationId xmlns:a16="http://schemas.microsoft.com/office/drawing/2014/main" id="{11271DCA-5393-7740-9051-37E043073EFF}"/>
              </a:ext>
            </a:extLst>
          </p:cNvPr>
          <p:cNvPicPr>
            <a:picLocks noChangeAspect="1"/>
          </p:cNvPicPr>
          <p:nvPr/>
        </p:nvPicPr>
        <p:blipFill>
          <a:blip r:embed="rId4"/>
          <a:stretch>
            <a:fillRect/>
          </a:stretch>
        </p:blipFill>
        <p:spPr>
          <a:xfrm>
            <a:off x="31560" y="4235823"/>
            <a:ext cx="1763415" cy="872671"/>
          </a:xfrm>
          <a:prstGeom prst="rect">
            <a:avLst/>
          </a:prstGeom>
        </p:spPr>
      </p:pic>
    </p:spTree>
  </p:cSld>
  <p:clrMapOvr>
    <a:masterClrMapping/>
  </p:clrMapOvr>
</p:sld>
</file>

<file path=ppt/theme/theme1.xml><?xml version="1.0" encoding="utf-8"?>
<a:theme xmlns:a="http://schemas.openxmlformats.org/drawingml/2006/main" name="4SD FSS">
  <a:themeElements>
    <a:clrScheme name="SDG 4SD">
      <a:dk1>
        <a:srgbClr val="000000"/>
      </a:dk1>
      <a:lt1>
        <a:srgbClr val="FFFFFF"/>
      </a:lt1>
      <a:dk2>
        <a:srgbClr val="00689D"/>
      </a:dk2>
      <a:lt2>
        <a:srgbClr val="E7E6E6"/>
      </a:lt2>
      <a:accent1>
        <a:srgbClr val="E5243B"/>
      </a:accent1>
      <a:accent2>
        <a:srgbClr val="DDA63A"/>
      </a:accent2>
      <a:accent3>
        <a:srgbClr val="4C9F38"/>
      </a:accent3>
      <a:accent4>
        <a:srgbClr val="C5192C"/>
      </a:accent4>
      <a:accent5>
        <a:srgbClr val="FF3A20"/>
      </a:accent5>
      <a:accent6>
        <a:srgbClr val="26BDE2"/>
      </a:accent6>
      <a:hlink>
        <a:srgbClr val="0A97D9"/>
      </a:hlink>
      <a:folHlink>
        <a:srgbClr val="194869"/>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4SD FSS" id="{0C6EE113-8E02-49E1-9366-F42633761A64}" vid="{2CB05546-47FF-4F9C-BF6F-A14D15724397}"/>
    </a:ext>
  </a:ext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1BE9F7376848004D83BD683AA9B540F1" ma:contentTypeVersion="12" ma:contentTypeDescription="Create a new document." ma:contentTypeScope="" ma:versionID="2dcce0565bbedc43513631f78ccd55e8">
  <xsd:schema xmlns:xsd="http://www.w3.org/2001/XMLSchema" xmlns:xs="http://www.w3.org/2001/XMLSchema" xmlns:p="http://schemas.microsoft.com/office/2006/metadata/properties" xmlns:ns2="f4ff0fce-e5d5-42cd-9105-a47e3cb12ea8" xmlns:ns3="adfe89a1-b0ab-4b90-bce0-c66b4cfd29be" targetNamespace="http://schemas.microsoft.com/office/2006/metadata/properties" ma:root="true" ma:fieldsID="1a9746f6723e7a9ea3af43545bc1b1ac" ns2:_="" ns3:_="">
    <xsd:import namespace="f4ff0fce-e5d5-42cd-9105-a47e3cb12ea8"/>
    <xsd:import namespace="adfe89a1-b0ab-4b90-bce0-c66b4cfd29be"/>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DateTaken" minOccurs="0"/>
                <xsd:element ref="ns2:MediaServiceLocation" minOccurs="0"/>
                <xsd:element ref="ns2:MediaServiceGenerationTime" minOccurs="0"/>
                <xsd:element ref="ns2:MediaServiceEventHashCode"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4ff0fce-e5d5-42cd-9105-a47e3cb12ea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Location" ma:index="13" nillable="true" ma:displayName="Location" ma:internalName="MediaServiceLocation"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adfe89a1-b0ab-4b90-bce0-c66b4cfd29be"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509A158-A011-4FA5-8372-A163FA816FE9}">
  <ds:schemaRefs>
    <ds:schemaRef ds:uri="http://www.w3.org/XML/1998/namespace"/>
    <ds:schemaRef ds:uri="http://schemas.microsoft.com/office/2006/metadata/properties"/>
    <ds:schemaRef ds:uri="http://schemas.microsoft.com/office/infopath/2007/PartnerControls"/>
    <ds:schemaRef ds:uri="f4ff0fce-e5d5-42cd-9105-a47e3cb12ea8"/>
    <ds:schemaRef ds:uri="http://purl.org/dc/dcmitype/"/>
    <ds:schemaRef ds:uri="http://schemas.microsoft.com/office/2006/documentManagement/types"/>
    <ds:schemaRef ds:uri="http://purl.org/dc/elements/1.1/"/>
    <ds:schemaRef ds:uri="http://purl.org/dc/terms/"/>
    <ds:schemaRef ds:uri="http://schemas.openxmlformats.org/package/2006/metadata/core-properties"/>
    <ds:schemaRef ds:uri="adfe89a1-b0ab-4b90-bce0-c66b4cfd29be"/>
  </ds:schemaRefs>
</ds:datastoreItem>
</file>

<file path=customXml/itemProps2.xml><?xml version="1.0" encoding="utf-8"?>
<ds:datastoreItem xmlns:ds="http://schemas.openxmlformats.org/officeDocument/2006/customXml" ds:itemID="{D854F8BC-8F9E-4BEA-BEA8-DBE8E19AEC8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4ff0fce-e5d5-42cd-9105-a47e3cb12ea8"/>
    <ds:schemaRef ds:uri="adfe89a1-b0ab-4b90-bce0-c66b4cfd29b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8A1A8CDE-3CCC-4BBC-A443-E41C4FE59F3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600</TotalTime>
  <Words>156</Words>
  <Application>Microsoft Macintosh PowerPoint</Application>
  <PresentationFormat>On-screen Show (16:9)</PresentationFormat>
  <Paragraphs>17</Paragraphs>
  <Slides>1</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vt:i4>
      </vt:variant>
    </vt:vector>
  </HeadingPairs>
  <TitlesOfParts>
    <vt:vector size="9" baseType="lpstr">
      <vt:lpstr>Ciutadella Bold</vt:lpstr>
      <vt:lpstr>Ciutadella</vt:lpstr>
      <vt:lpstr>Calibri</vt:lpstr>
      <vt:lpstr>Arial</vt:lpstr>
      <vt:lpstr>Roboto</vt:lpstr>
      <vt:lpstr>Montserrat</vt:lpstr>
      <vt:lpstr>Calibri Light</vt:lpstr>
      <vt:lpstr>4SD FSS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Arne</dc:creator>
  <cp:lastModifiedBy>Thuy Nguyen</cp:lastModifiedBy>
  <cp:revision>59</cp:revision>
  <dcterms:modified xsi:type="dcterms:W3CDTF">2021-01-05T13:53:59Z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0x0101001BE9F7376848004D83BD683AA9B540F1</vt:lpwstr>
  </property>
</Properties>
</file>