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6" r:id="rId4"/>
  </p:sldMasterIdLst>
  <p:notesMasterIdLst>
    <p:notesMasterId r:id="rId20"/>
  </p:notesMasterIdLst>
  <p:sldIdLst>
    <p:sldId id="274" r:id="rId5"/>
    <p:sldId id="256" r:id="rId6"/>
    <p:sldId id="271" r:id="rId7"/>
    <p:sldId id="268" r:id="rId8"/>
    <p:sldId id="280" r:id="rId9"/>
    <p:sldId id="281" r:id="rId10"/>
    <p:sldId id="284" r:id="rId11"/>
    <p:sldId id="279" r:id="rId12"/>
    <p:sldId id="276" r:id="rId13"/>
    <p:sldId id="282" r:id="rId14"/>
    <p:sldId id="283" r:id="rId15"/>
    <p:sldId id="285" r:id="rId16"/>
    <p:sldId id="286" r:id="rId17"/>
    <p:sldId id="265" r:id="rId18"/>
    <p:sldId id="267"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alibri Light" panose="020F0302020204030204" pitchFamily="34" charset="0"/>
      <p:regular r:id="rId25"/>
      <p:italic r:id="rId26"/>
    </p:embeddedFont>
    <p:embeddedFont>
      <p:font typeface="Ciutadella" pitchFamily="2" charset="77"/>
      <p:regular r:id="rId27"/>
      <p:bold r:id="rId28"/>
      <p:italic r:id="rId29"/>
      <p:boldItalic r:id="rId30"/>
    </p:embeddedFont>
    <p:embeddedFont>
      <p:font typeface="Ciutadella SemiBold" pitchFamily="2" charset="77"/>
      <p:regular r:id="rId31"/>
      <p:bold r:id="rId32"/>
    </p:embeddedFont>
    <p:embeddedFont>
      <p:font typeface="Montserrat" pitchFamily="2" charset="77"/>
      <p:regular r:id="rId33"/>
      <p:bold r:id="rId34"/>
      <p:italic r:id="rId35"/>
      <p:boldItalic r:id="rId36"/>
    </p:embeddedFont>
    <p:embeddedFont>
      <p:font typeface="Roboto" panose="02000000000000000000" pitchFamily="2"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rne O’Donoghue" initials="AO" lastIdx="1" clrIdx="0">
    <p:extLst>
      <p:ext uri="{19B8F6BF-5375-455C-9EA6-DF929625EA0E}">
        <p15:presenceInfo xmlns:p15="http://schemas.microsoft.com/office/powerpoint/2012/main" userId="Arne O’Donoghue" providerId="None"/>
      </p:ext>
    </p:extLst>
  </p:cmAuthor>
  <p:cmAuthor id="2" name="Arne O’Donoghue" initials="AO [2]" lastIdx="1" clrIdx="1">
    <p:extLst>
      <p:ext uri="{19B8F6BF-5375-455C-9EA6-DF929625EA0E}">
        <p15:presenceInfo xmlns:p15="http://schemas.microsoft.com/office/powerpoint/2012/main" userId="S::arne@4sd.info::f03d3002-3a12-4356-8862-e23173ebe4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EC4659-3F41-96DB-7001-5611430FE8B6}" v="6" dt="2020-10-30T14:34:51.433"/>
    <p1510:client id="{800D6712-3F65-704B-DDA3-5A5AF00ECEF0}" v="6" dt="2020-10-30T09:59:09.409"/>
    <p1510:client id="{968256AF-9D1C-BA59-F493-DC5D0F522078}" v="52" dt="2020-10-30T10:16:19.737"/>
  </p1510:revLst>
</p1510:revInfo>
</file>

<file path=ppt/tableStyles.xml><?xml version="1.0" encoding="utf-8"?>
<a:tblStyleLst xmlns:a="http://schemas.openxmlformats.org/drawingml/2006/main" def="{FD7C7650-FE6B-49C0-A9AC-F12B096E810C}">
  <a:tblStyle styleId="{FD7C7650-FE6B-49C0-A9AC-F12B096E810C}" styleName="Table_0">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fill>
          <a:solidFill>
            <a:schemeClr val="dk1">
              <a:alpha val="20000"/>
            </a:schemeClr>
          </a:solidFill>
        </a:fill>
      </a:tcStyle>
    </a:band1H>
    <a:band2H>
      <a:tcTxStyle/>
      <a:tcStyle>
        <a:tcBdr/>
      </a:tcStyle>
    </a:band2H>
    <a:band1V>
      <a:tcTxStyle/>
      <a:tcStyle>
        <a:tcBdr/>
        <a:fill>
          <a:solidFill>
            <a:schemeClr val="dk1">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12700" cap="flat" cmpd="sng">
              <a:solidFill>
                <a:schemeClr val="dk1"/>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12700" cap="flat" cmpd="sng">
              <a:solidFill>
                <a:schemeClr val="dk1"/>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 styleId="{63D84CE1-A0C3-4A44-973F-AB54A9E80270}" styleName="Table_1">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b="off" i="off"/>
      <a:tcStyle>
        <a:tcBdr/>
        <a:fill>
          <a:solidFill>
            <a:schemeClr val="dk1">
              <a:alpha val="20000"/>
            </a:schemeClr>
          </a:solidFill>
        </a:fill>
      </a:tcStyle>
    </a:band1H>
    <a:band2H>
      <a:tcTxStyle b="off" i="off"/>
      <a:tcStyle>
        <a:tcBdr/>
      </a:tcStyle>
    </a:band2H>
    <a:band1V>
      <a:tcTxStyle b="off" i="off"/>
      <a:tcStyle>
        <a:tcBdr/>
        <a:fill>
          <a:solidFill>
            <a:schemeClr val="dk1">
              <a:alpha val="20000"/>
            </a:schemeClr>
          </a:solidFill>
        </a:fill>
      </a:tcStyle>
    </a:band1V>
    <a:band2V>
      <a:tcTxStyle b="off" i="off"/>
      <a:tcStyle>
        <a:tcBdr/>
      </a:tcStyle>
    </a:band2V>
    <a:lastCol>
      <a:tcTxStyle b="on" i="off"/>
      <a:tcStyle>
        <a:tcBdr/>
      </a:tcStyle>
    </a:lastCol>
    <a:firstCol>
      <a:tcTxStyle b="on" i="off"/>
      <a:tcStyle>
        <a:tcBdr/>
      </a:tcStyle>
    </a:firstCol>
    <a:lastRow>
      <a:tcTxStyle b="on" i="off"/>
      <a:tcStyle>
        <a:tcBdr>
          <a:top>
            <a:ln w="12700" cap="flat" cmpd="sng">
              <a:solidFill>
                <a:schemeClr val="dk1"/>
              </a:solidFill>
              <a:prstDash val="solid"/>
              <a:round/>
              <a:headEnd type="none" w="sm" len="sm"/>
              <a:tailEnd type="none" w="sm" len="sm"/>
            </a:ln>
          </a:top>
        </a:tcBdr>
        <a:fill>
          <a:solidFill>
            <a:srgbClr val="FFFFFF">
              <a:alpha val="0"/>
            </a:srgbClr>
          </a:solidFill>
        </a:fill>
      </a:tcStyle>
    </a:lastRow>
    <a:seCell>
      <a:tcTxStyle b="off" i="off"/>
      <a:tcStyle>
        <a:tcBdr/>
      </a:tcStyle>
    </a:seCell>
    <a:swCell>
      <a:tcTxStyle b="off" i="off"/>
      <a:tcStyle>
        <a:tcBdr/>
      </a:tcStyle>
    </a:swCell>
    <a:firstRow>
      <a:tcTxStyle b="on" i="off"/>
      <a:tcStyle>
        <a:tcBdr>
          <a:bottom>
            <a:ln w="12700" cap="flat" cmpd="sng">
              <a:solidFill>
                <a:schemeClr val="dk1"/>
              </a:solidFill>
              <a:prstDash val="solid"/>
              <a:round/>
              <a:headEnd type="none" w="sm" len="sm"/>
              <a:tailEnd type="none" w="sm" len="sm"/>
            </a:ln>
          </a:bottom>
        </a:tcBdr>
        <a:fill>
          <a:solidFill>
            <a:srgbClr val="FFFFFF">
              <a:alpha val="0"/>
            </a:srgbClr>
          </a:solidFill>
        </a:fill>
      </a:tcStyle>
    </a:firstRow>
    <a:neCell>
      <a:tcTxStyle b="off" i="off"/>
      <a:tcStyle>
        <a:tcBdr/>
      </a:tcStyle>
    </a:neCell>
    <a:nwCell>
      <a:tcTxStyle b="off" i="off"/>
      <a:tcStyle>
        <a:tcBdr/>
      </a:tcStyle>
    </a:nw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56" d="100"/>
          <a:sy n="156"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9" Type="http://schemas.openxmlformats.org/officeDocument/2006/relationships/font" Target="fonts/font19.fntdata"/><Relationship Id="rId21" Type="http://schemas.openxmlformats.org/officeDocument/2006/relationships/font" Target="fonts/font1.fntdata"/><Relationship Id="rId34" Type="http://schemas.openxmlformats.org/officeDocument/2006/relationships/font" Target="fonts/font14.fntdata"/><Relationship Id="rId42"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9.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font" Target="fonts/font17.fntdata"/><Relationship Id="rId40" Type="http://schemas.openxmlformats.org/officeDocument/2006/relationships/font" Target="fonts/font20.fntdata"/><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1.fntdata"/><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font" Target="fonts/font18.fntdata"/><Relationship Id="rId46" Type="http://schemas.microsoft.com/office/2015/10/relationships/revisionInfo" Target="revisionInfo.xml"/><Relationship Id="rId20" Type="http://schemas.openxmlformats.org/officeDocument/2006/relationships/notesMaster" Target="notesMasters/notesMaster1.xml"/><Relationship Id="rId41"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2400"/>
              <a:buFont typeface="Montserrat"/>
              <a:buNone/>
            </a:pPr>
            <a:endParaRPr/>
          </a:p>
        </p:txBody>
      </p:sp>
      <p:sp>
        <p:nvSpPr>
          <p:cNvPr id="37" name="Google Shape;37;p1:notes"/>
          <p:cNvSpPr>
            <a:spLocks noGrp="1" noRot="1" noChangeAspect="1"/>
          </p:cNvSpPr>
          <p:nvPr>
            <p:ph type="sldImg" idx="2"/>
          </p:nvPr>
        </p:nvSpPr>
        <p:spPr>
          <a:xfrm>
            <a:off x="379413" y="685800"/>
            <a:ext cx="6097587"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buNone/>
            </a:pPr>
            <a:r>
              <a:rPr lang="en-US"/>
              <a:t>It is important to stress that sustainable food systems should fulfill </a:t>
            </a:r>
            <a:r>
              <a:rPr lang="en-US" b="1"/>
              <a:t>several purposes </a:t>
            </a:r>
            <a:r>
              <a:rPr lang="en-US"/>
              <a:t>as illustrated above. </a:t>
            </a:r>
          </a:p>
          <a:p>
            <a:pPr>
              <a:buNone/>
            </a:pPr>
            <a:endParaRPr lang="en-US"/>
          </a:p>
          <a:p>
            <a:pPr>
              <a:buNone/>
            </a:pPr>
            <a:r>
              <a:rPr lang="en-US"/>
              <a:t>The various outcomes of food systems can be presented in different ways, emphasizing various aspects (e.g. some frameworks also highlight the outcomes of food systems related to governance and territorial balance).  </a:t>
            </a:r>
          </a:p>
          <a:p>
            <a:pPr>
              <a:buNone/>
            </a:pPr>
            <a:endParaRPr lang="en-US"/>
          </a:p>
          <a:p>
            <a:pPr>
              <a:buNone/>
            </a:pPr>
            <a:r>
              <a:rPr lang="en-US"/>
              <a:t>The important element is to convey that food systems do much more than provide food! </a:t>
            </a:r>
          </a:p>
          <a:p>
            <a:pPr>
              <a:buNone/>
            </a:pPr>
            <a:endParaRPr lang="en-US"/>
          </a:p>
          <a:p>
            <a:pPr>
              <a:buNone/>
            </a:pPr>
            <a:r>
              <a:rPr lang="en-US"/>
              <a:t>They are a fundamental part of the social, cultural and economic fabric. Furthermore, these outcomes are achieved simultaneously. They often entail making choices and addressing trade-offs (e.g. between keeping prices low for consumers but ensuring food suppliers can make a decent income). </a:t>
            </a:r>
          </a:p>
          <a:p>
            <a:pPr>
              <a:buNone/>
            </a:pPr>
            <a:endParaRPr lang="en-US"/>
          </a:p>
          <a:p>
            <a:pPr>
              <a:buNone/>
            </a:pPr>
            <a:r>
              <a:rPr lang="en-US"/>
              <a:t>Finally, all outcomes are implemented locally, and have repercussions/impact locally – even when they are part of global processes (e.g. international food supply chains).</a:t>
            </a:r>
          </a:p>
        </p:txBody>
      </p:sp>
    </p:spTree>
    <p:extLst>
      <p:ext uri="{BB962C8B-B14F-4D97-AF65-F5344CB8AC3E}">
        <p14:creationId xmlns:p14="http://schemas.microsoft.com/office/powerpoint/2010/main" val="997008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buNone/>
            </a:pPr>
            <a:r>
              <a:rPr lang="en-US"/>
              <a:t>The multiple drivers and outcomes (purposes) of food systems show that they are </a:t>
            </a:r>
            <a:r>
              <a:rPr lang="en-US" b="1"/>
              <a:t>central to Agenda 2030</a:t>
            </a:r>
            <a:r>
              <a:rPr lang="en-US"/>
              <a:t>. </a:t>
            </a:r>
          </a:p>
          <a:p>
            <a:pPr>
              <a:buNone/>
            </a:pPr>
            <a:endParaRPr lang="en-US"/>
          </a:p>
          <a:p>
            <a:pPr>
              <a:buNone/>
            </a:pPr>
            <a:r>
              <a:rPr lang="en-US"/>
              <a:t>Making food systems sustainable is key to achieving the Sustainable Development Goals as illustrated in this graph. </a:t>
            </a:r>
          </a:p>
        </p:txBody>
      </p:sp>
    </p:spTree>
    <p:extLst>
      <p:ext uri="{BB962C8B-B14F-4D97-AF65-F5344CB8AC3E}">
        <p14:creationId xmlns:p14="http://schemas.microsoft.com/office/powerpoint/2010/main" val="29894888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4b2289fa13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1" name="Google Shape;151;g4b2289fa13_0_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g5e4cb7db16_3_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2400"/>
              <a:buFont typeface="Montserrat"/>
              <a:buNone/>
            </a:pPr>
            <a:endParaRPr/>
          </a:p>
        </p:txBody>
      </p:sp>
      <p:sp>
        <p:nvSpPr>
          <p:cNvPr id="55" name="Google Shape;55;g5e4cb7db16_3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804619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E12C5-35F0-114D-9488-CF9ADAE44E63}"/>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10549FD1-92AD-284A-A978-494F021015CC}"/>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0DF6704C-D105-8C45-8296-B4DDECF41C74}"/>
              </a:ext>
            </a:extLst>
          </p:cNvPr>
          <p:cNvSpPr>
            <a:spLocks noGrp="1"/>
          </p:cNvSpPr>
          <p:nvPr>
            <p:ph type="dt" sz="half" idx="10"/>
          </p:nvPr>
        </p:nvSpPr>
        <p:spPr/>
        <p:txBody>
          <a:bodyPr/>
          <a:lstStyle/>
          <a:p>
            <a:fld id="{AC179B40-EB63-4849-BFEA-3D9E82C7BD5D}" type="datetimeFigureOut">
              <a:rPr lang="en-US" smtClean="0"/>
              <a:t>11/2/20</a:t>
            </a:fld>
            <a:endParaRPr lang="en-US"/>
          </a:p>
        </p:txBody>
      </p:sp>
      <p:sp>
        <p:nvSpPr>
          <p:cNvPr id="5" name="Footer Placeholder 4">
            <a:extLst>
              <a:ext uri="{FF2B5EF4-FFF2-40B4-BE49-F238E27FC236}">
                <a16:creationId xmlns:a16="http://schemas.microsoft.com/office/drawing/2014/main" id="{60E85002-E246-E04C-8C73-99029570FD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3BB411-C9A0-734F-9BA4-8A07B7BEB112}"/>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375970416"/>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2CC93-AEA9-2F4D-8D92-0D638F856EE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4F8DEA1-8599-214C-A599-F6CA91F1C17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DDF0C8-77AA-4745-A868-74AF34D7A6E3}"/>
              </a:ext>
            </a:extLst>
          </p:cNvPr>
          <p:cNvSpPr>
            <a:spLocks noGrp="1"/>
          </p:cNvSpPr>
          <p:nvPr>
            <p:ph type="dt" sz="half" idx="10"/>
          </p:nvPr>
        </p:nvSpPr>
        <p:spPr/>
        <p:txBody>
          <a:bodyPr/>
          <a:lstStyle/>
          <a:p>
            <a:fld id="{AC179B40-EB63-4849-BFEA-3D9E82C7BD5D}" type="datetimeFigureOut">
              <a:rPr lang="en-US" smtClean="0"/>
              <a:t>11/2/20</a:t>
            </a:fld>
            <a:endParaRPr lang="en-US"/>
          </a:p>
        </p:txBody>
      </p:sp>
      <p:sp>
        <p:nvSpPr>
          <p:cNvPr id="5" name="Footer Placeholder 4">
            <a:extLst>
              <a:ext uri="{FF2B5EF4-FFF2-40B4-BE49-F238E27FC236}">
                <a16:creationId xmlns:a16="http://schemas.microsoft.com/office/drawing/2014/main" id="{8892313C-E74B-CC4E-B7EE-13A477C1BD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BCF30B-5C01-B742-B63C-403AAF189FF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816482646"/>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92C1AA-3936-054F-BF19-64B432A30CA0}"/>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15B0BC6-F54F-E54C-852E-D0B69E54A4BA}"/>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F1F2E3-0502-4243-A3CD-7E679E18C233}"/>
              </a:ext>
            </a:extLst>
          </p:cNvPr>
          <p:cNvSpPr>
            <a:spLocks noGrp="1"/>
          </p:cNvSpPr>
          <p:nvPr>
            <p:ph type="dt" sz="half" idx="10"/>
          </p:nvPr>
        </p:nvSpPr>
        <p:spPr/>
        <p:txBody>
          <a:bodyPr/>
          <a:lstStyle/>
          <a:p>
            <a:fld id="{AC179B40-EB63-4849-BFEA-3D9E82C7BD5D}" type="datetimeFigureOut">
              <a:rPr lang="en-US" smtClean="0"/>
              <a:t>11/2/20</a:t>
            </a:fld>
            <a:endParaRPr lang="en-US"/>
          </a:p>
        </p:txBody>
      </p:sp>
      <p:sp>
        <p:nvSpPr>
          <p:cNvPr id="5" name="Footer Placeholder 4">
            <a:extLst>
              <a:ext uri="{FF2B5EF4-FFF2-40B4-BE49-F238E27FC236}">
                <a16:creationId xmlns:a16="http://schemas.microsoft.com/office/drawing/2014/main" id="{0C87107B-4096-BE4D-A869-C548614EBA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023D4B-555A-3043-83B4-C2949173031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007874389"/>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5C74B-E343-6C4F-9EDA-A09468AD9FB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6D307EE-53FF-D248-BD03-DFFA53145CA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C13D9C-1496-4546-AEE3-A7BD72A3765F}"/>
              </a:ext>
            </a:extLst>
          </p:cNvPr>
          <p:cNvSpPr>
            <a:spLocks noGrp="1"/>
          </p:cNvSpPr>
          <p:nvPr>
            <p:ph type="dt" sz="half" idx="10"/>
          </p:nvPr>
        </p:nvSpPr>
        <p:spPr/>
        <p:txBody>
          <a:bodyPr/>
          <a:lstStyle/>
          <a:p>
            <a:fld id="{AC179B40-EB63-4849-BFEA-3D9E82C7BD5D}" type="datetimeFigureOut">
              <a:rPr lang="en-US" smtClean="0"/>
              <a:t>11/2/20</a:t>
            </a:fld>
            <a:endParaRPr lang="en-US"/>
          </a:p>
        </p:txBody>
      </p:sp>
      <p:sp>
        <p:nvSpPr>
          <p:cNvPr id="5" name="Footer Placeholder 4">
            <a:extLst>
              <a:ext uri="{FF2B5EF4-FFF2-40B4-BE49-F238E27FC236}">
                <a16:creationId xmlns:a16="http://schemas.microsoft.com/office/drawing/2014/main" id="{D287C56D-7220-9D43-89CC-3D87030B2A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4D26F6-AC30-0548-BCFE-7FE9EC85F6D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641893111"/>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03977-BAE6-2049-8FCE-68D11E5E497E}"/>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8A4F2628-B6EA-334B-BB8C-AF9A0C537BB7}"/>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5298C1-E577-8B47-834F-CC26A088A2F5}"/>
              </a:ext>
            </a:extLst>
          </p:cNvPr>
          <p:cNvSpPr>
            <a:spLocks noGrp="1"/>
          </p:cNvSpPr>
          <p:nvPr>
            <p:ph type="dt" sz="half" idx="10"/>
          </p:nvPr>
        </p:nvSpPr>
        <p:spPr/>
        <p:txBody>
          <a:bodyPr/>
          <a:lstStyle/>
          <a:p>
            <a:fld id="{AC179B40-EB63-4849-BFEA-3D9E82C7BD5D}" type="datetimeFigureOut">
              <a:rPr lang="en-US" smtClean="0"/>
              <a:t>11/2/20</a:t>
            </a:fld>
            <a:endParaRPr lang="en-US"/>
          </a:p>
        </p:txBody>
      </p:sp>
      <p:sp>
        <p:nvSpPr>
          <p:cNvPr id="5" name="Footer Placeholder 4">
            <a:extLst>
              <a:ext uri="{FF2B5EF4-FFF2-40B4-BE49-F238E27FC236}">
                <a16:creationId xmlns:a16="http://schemas.microsoft.com/office/drawing/2014/main" id="{A3088172-BAB6-F844-AD3A-6F803BFC57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B00DFC-1860-254F-A866-A43BD7B83DD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687969983"/>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30F92-9E57-F847-8E2C-9C6CFE10C32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4D7A995-75B0-E749-8A5A-B133CBBCD3D5}"/>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87D3E74-262F-5549-AB15-9F6DFEE6BBC7}"/>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17677E9-66F8-BE44-BE9F-92EC5EBAA48D}"/>
              </a:ext>
            </a:extLst>
          </p:cNvPr>
          <p:cNvSpPr>
            <a:spLocks noGrp="1"/>
          </p:cNvSpPr>
          <p:nvPr>
            <p:ph type="dt" sz="half" idx="10"/>
          </p:nvPr>
        </p:nvSpPr>
        <p:spPr/>
        <p:txBody>
          <a:bodyPr/>
          <a:lstStyle/>
          <a:p>
            <a:fld id="{AC179B40-EB63-4849-BFEA-3D9E82C7BD5D}" type="datetimeFigureOut">
              <a:rPr lang="en-US" smtClean="0"/>
              <a:t>11/2/20</a:t>
            </a:fld>
            <a:endParaRPr lang="en-US"/>
          </a:p>
        </p:txBody>
      </p:sp>
      <p:sp>
        <p:nvSpPr>
          <p:cNvPr id="6" name="Footer Placeholder 5">
            <a:extLst>
              <a:ext uri="{FF2B5EF4-FFF2-40B4-BE49-F238E27FC236}">
                <a16:creationId xmlns:a16="http://schemas.microsoft.com/office/drawing/2014/main" id="{91A14853-D4A3-2E4D-8AD7-E2095C49E3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362FCF-75A5-0B42-AB37-0ABC040E451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158941618"/>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3351B-CF8F-1041-B98F-080424D7AFFB}"/>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2FC87CEB-FA79-D54F-B565-1D24BB96719E}"/>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0E3447F6-07FC-8A4E-86AA-4F4BEFD5BB09}"/>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1CAE3B2-2D27-B14E-BAE2-30A4F1DE6432}"/>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E6E37AD1-D3A7-5A47-90AC-98C80F148118}"/>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528BA48-3FAB-6448-B713-77D8DBA985D5}"/>
              </a:ext>
            </a:extLst>
          </p:cNvPr>
          <p:cNvSpPr>
            <a:spLocks noGrp="1"/>
          </p:cNvSpPr>
          <p:nvPr>
            <p:ph type="dt" sz="half" idx="10"/>
          </p:nvPr>
        </p:nvSpPr>
        <p:spPr/>
        <p:txBody>
          <a:bodyPr/>
          <a:lstStyle/>
          <a:p>
            <a:fld id="{AC179B40-EB63-4849-BFEA-3D9E82C7BD5D}" type="datetimeFigureOut">
              <a:rPr lang="en-US" smtClean="0"/>
              <a:t>11/2/20</a:t>
            </a:fld>
            <a:endParaRPr lang="en-US"/>
          </a:p>
        </p:txBody>
      </p:sp>
      <p:sp>
        <p:nvSpPr>
          <p:cNvPr id="8" name="Footer Placeholder 7">
            <a:extLst>
              <a:ext uri="{FF2B5EF4-FFF2-40B4-BE49-F238E27FC236}">
                <a16:creationId xmlns:a16="http://schemas.microsoft.com/office/drawing/2014/main" id="{32ABBF32-5513-344A-853B-CC72BEA6EA1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1DC5C7A-6BDF-FF43-AB20-B8A8D613AA62}"/>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04420968"/>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098A3-79B7-A045-94C9-609F0C97E14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96439B2-09D7-6A48-900D-EB9FFF71F388}"/>
              </a:ext>
            </a:extLst>
          </p:cNvPr>
          <p:cNvSpPr>
            <a:spLocks noGrp="1"/>
          </p:cNvSpPr>
          <p:nvPr>
            <p:ph type="dt" sz="half" idx="10"/>
          </p:nvPr>
        </p:nvSpPr>
        <p:spPr/>
        <p:txBody>
          <a:bodyPr/>
          <a:lstStyle/>
          <a:p>
            <a:fld id="{AC179B40-EB63-4849-BFEA-3D9E82C7BD5D}" type="datetimeFigureOut">
              <a:rPr lang="en-US" smtClean="0"/>
              <a:t>11/2/20</a:t>
            </a:fld>
            <a:endParaRPr lang="en-US"/>
          </a:p>
        </p:txBody>
      </p:sp>
      <p:sp>
        <p:nvSpPr>
          <p:cNvPr id="4" name="Footer Placeholder 3">
            <a:extLst>
              <a:ext uri="{FF2B5EF4-FFF2-40B4-BE49-F238E27FC236}">
                <a16:creationId xmlns:a16="http://schemas.microsoft.com/office/drawing/2014/main" id="{85B84B17-E97F-814C-B5F1-3FA7453510B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6DAE15D-C595-CB47-B5F1-E99FF27BD74F}"/>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373180375"/>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2A7FB5F-FA83-1745-9DD3-AC5E05282EDE}"/>
              </a:ext>
            </a:extLst>
          </p:cNvPr>
          <p:cNvSpPr>
            <a:spLocks noGrp="1"/>
          </p:cNvSpPr>
          <p:nvPr>
            <p:ph type="dt" sz="half" idx="10"/>
          </p:nvPr>
        </p:nvSpPr>
        <p:spPr/>
        <p:txBody>
          <a:bodyPr/>
          <a:lstStyle/>
          <a:p>
            <a:fld id="{AC179B40-EB63-4849-BFEA-3D9E82C7BD5D}" type="datetimeFigureOut">
              <a:rPr lang="en-US" smtClean="0"/>
              <a:t>11/2/20</a:t>
            </a:fld>
            <a:endParaRPr lang="en-US"/>
          </a:p>
        </p:txBody>
      </p:sp>
      <p:sp>
        <p:nvSpPr>
          <p:cNvPr id="3" name="Footer Placeholder 2">
            <a:extLst>
              <a:ext uri="{FF2B5EF4-FFF2-40B4-BE49-F238E27FC236}">
                <a16:creationId xmlns:a16="http://schemas.microsoft.com/office/drawing/2014/main" id="{2D43982D-90A1-DA49-B639-B02F1EAB24F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6F1794A-14CC-BC44-B3A4-C616A64C7F2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4119700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C8213-9E1E-6445-BF0E-C59E8EC6D989}"/>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68727EE3-8BA1-3A4E-AF41-86E93BFE48DA}"/>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49F81BA-7486-8A45-9992-D059733C2C25}"/>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E9204C4F-CEB1-AE4A-BCFC-E58DAFF3F9A7}"/>
              </a:ext>
            </a:extLst>
          </p:cNvPr>
          <p:cNvSpPr>
            <a:spLocks noGrp="1"/>
          </p:cNvSpPr>
          <p:nvPr>
            <p:ph type="dt" sz="half" idx="10"/>
          </p:nvPr>
        </p:nvSpPr>
        <p:spPr/>
        <p:txBody>
          <a:bodyPr/>
          <a:lstStyle/>
          <a:p>
            <a:fld id="{AC179B40-EB63-4849-BFEA-3D9E82C7BD5D}" type="datetimeFigureOut">
              <a:rPr lang="en-US" smtClean="0"/>
              <a:t>11/2/20</a:t>
            </a:fld>
            <a:endParaRPr lang="en-US"/>
          </a:p>
        </p:txBody>
      </p:sp>
      <p:sp>
        <p:nvSpPr>
          <p:cNvPr id="6" name="Footer Placeholder 5">
            <a:extLst>
              <a:ext uri="{FF2B5EF4-FFF2-40B4-BE49-F238E27FC236}">
                <a16:creationId xmlns:a16="http://schemas.microsoft.com/office/drawing/2014/main" id="{B2400F0C-E764-B845-BC7D-8F04454AA95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2DFA16-E89E-0943-8897-3377047B9D8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302442162"/>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15" name="Google Shape;184;p25">
            <a:extLst>
              <a:ext uri="{FF2B5EF4-FFF2-40B4-BE49-F238E27FC236}">
                <a16:creationId xmlns:a16="http://schemas.microsoft.com/office/drawing/2014/main" id="{E41462B2-CFA5-4140-A353-15005D228860}"/>
              </a:ext>
            </a:extLst>
          </p:cNvPr>
          <p:cNvSpPr/>
          <p:nvPr/>
        </p:nvSpPr>
        <p:spPr>
          <a:xfrm>
            <a:off x="720" y="0"/>
            <a:ext cx="3387939" cy="4091947"/>
          </a:xfrm>
          <a:prstGeom prst="rect">
            <a:avLst/>
          </a:prstGeom>
          <a:solidFill>
            <a:schemeClr val="accent3">
              <a:alpha val="48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Content Placeholder 2">
            <a:extLst>
              <a:ext uri="{FF2B5EF4-FFF2-40B4-BE49-F238E27FC236}">
                <a16:creationId xmlns:a16="http://schemas.microsoft.com/office/drawing/2014/main" id="{8B86F8A0-920E-FC4D-807B-59CAF62E83A4}"/>
              </a:ext>
            </a:extLst>
          </p:cNvPr>
          <p:cNvSpPr>
            <a:spLocks noGrp="1"/>
          </p:cNvSpPr>
          <p:nvPr>
            <p:ph idx="13"/>
          </p:nvPr>
        </p:nvSpPr>
        <p:spPr>
          <a:xfrm>
            <a:off x="-720" y="721"/>
            <a:ext cx="9144000" cy="4077044"/>
          </a:xfrm>
        </p:spPr>
        <p:txBody>
          <a:bodyPr/>
          <a:lstStyle>
            <a:lvl1pPr>
              <a:buNone/>
              <a:defRPr/>
            </a:lvl1pPr>
          </a:lstStyle>
          <a:p>
            <a:pPr lvl="0"/>
            <a:r>
              <a:rPr lang="en-US"/>
              <a:t>Click to edit Master text styles</a:t>
            </a:r>
          </a:p>
        </p:txBody>
      </p:sp>
      <p:sp>
        <p:nvSpPr>
          <p:cNvPr id="9" name="Google Shape;184;p25">
            <a:extLst>
              <a:ext uri="{FF2B5EF4-FFF2-40B4-BE49-F238E27FC236}">
                <a16:creationId xmlns:a16="http://schemas.microsoft.com/office/drawing/2014/main" id="{7CBD26E2-4F71-9B42-B9A7-B130F4B7ED3F}"/>
              </a:ext>
            </a:extLst>
          </p:cNvPr>
          <p:cNvSpPr/>
          <p:nvPr/>
        </p:nvSpPr>
        <p:spPr>
          <a:xfrm>
            <a:off x="1320" y="4186517"/>
            <a:ext cx="9142680" cy="98612"/>
          </a:xfrm>
          <a:prstGeom prst="rect">
            <a:avLst/>
          </a:prstGeom>
          <a:solidFill>
            <a:schemeClr val="accent3"/>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 name="Picture 9" descr="Logo, company name&#10;&#10;Description automatically generated">
            <a:extLst>
              <a:ext uri="{FF2B5EF4-FFF2-40B4-BE49-F238E27FC236}">
                <a16:creationId xmlns:a16="http://schemas.microsoft.com/office/drawing/2014/main" id="{69947619-6382-4042-A2E9-25B433F676E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5860" y="4363940"/>
            <a:ext cx="1667434" cy="769874"/>
          </a:xfrm>
          <a:prstGeom prst="rect">
            <a:avLst/>
          </a:prstGeom>
        </p:spPr>
      </p:pic>
      <p:sp>
        <p:nvSpPr>
          <p:cNvPr id="11" name="Google Shape;184;p25">
            <a:extLst>
              <a:ext uri="{FF2B5EF4-FFF2-40B4-BE49-F238E27FC236}">
                <a16:creationId xmlns:a16="http://schemas.microsoft.com/office/drawing/2014/main" id="{402266E9-9A22-4840-8C13-B51CD2079984}"/>
              </a:ext>
            </a:extLst>
          </p:cNvPr>
          <p:cNvSpPr/>
          <p:nvPr/>
        </p:nvSpPr>
        <p:spPr>
          <a:xfrm>
            <a:off x="7288306" y="4379699"/>
            <a:ext cx="1765182" cy="654424"/>
          </a:xfrm>
          <a:prstGeom prst="rect">
            <a:avLst/>
          </a:prstGeom>
          <a:solidFill>
            <a:schemeClr val="accent3"/>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 name="Picture 11" descr="A picture containing ax&#10;&#10;Description automatically generated">
            <a:extLst>
              <a:ext uri="{FF2B5EF4-FFF2-40B4-BE49-F238E27FC236}">
                <a16:creationId xmlns:a16="http://schemas.microsoft.com/office/drawing/2014/main" id="{15C078E3-1FD6-6D43-9A59-62C0022668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13812" y="4730947"/>
            <a:ext cx="255346" cy="207584"/>
          </a:xfrm>
          <a:prstGeom prst="rect">
            <a:avLst/>
          </a:prstGeom>
        </p:spPr>
      </p:pic>
      <p:sp>
        <p:nvSpPr>
          <p:cNvPr id="13" name="TextBox 12">
            <a:extLst>
              <a:ext uri="{FF2B5EF4-FFF2-40B4-BE49-F238E27FC236}">
                <a16:creationId xmlns:a16="http://schemas.microsoft.com/office/drawing/2014/main" id="{B2910B58-84C8-CD4E-9869-999EF83BE133}"/>
              </a:ext>
            </a:extLst>
          </p:cNvPr>
          <p:cNvSpPr txBox="1"/>
          <p:nvPr/>
        </p:nvSpPr>
        <p:spPr>
          <a:xfrm>
            <a:off x="7651228" y="4682721"/>
            <a:ext cx="1447947" cy="338554"/>
          </a:xfrm>
          <a:prstGeom prst="rect">
            <a:avLst/>
          </a:prstGeom>
          <a:noFill/>
        </p:spPr>
        <p:txBody>
          <a:bodyPr wrap="square" rtlCol="0">
            <a:spAutoFit/>
          </a:bodyPr>
          <a:lstStyle/>
          <a:p>
            <a:r>
              <a:rPr lang="en-US" sz="1600">
                <a:latin typeface="Ciutadella" pitchFamily="2" charset="77"/>
              </a:rPr>
              <a:t>@foodsystems</a:t>
            </a:r>
          </a:p>
        </p:txBody>
      </p:sp>
      <p:sp>
        <p:nvSpPr>
          <p:cNvPr id="14" name="TextBox 13">
            <a:extLst>
              <a:ext uri="{FF2B5EF4-FFF2-40B4-BE49-F238E27FC236}">
                <a16:creationId xmlns:a16="http://schemas.microsoft.com/office/drawing/2014/main" id="{6C115C21-A09E-E842-8117-CEC6D6F18487}"/>
              </a:ext>
            </a:extLst>
          </p:cNvPr>
          <p:cNvSpPr txBox="1"/>
          <p:nvPr/>
        </p:nvSpPr>
        <p:spPr>
          <a:xfrm>
            <a:off x="7306236" y="4418359"/>
            <a:ext cx="1765182" cy="338554"/>
          </a:xfrm>
          <a:prstGeom prst="rect">
            <a:avLst/>
          </a:prstGeom>
          <a:noFill/>
        </p:spPr>
        <p:txBody>
          <a:bodyPr wrap="square" rtlCol="0">
            <a:spAutoFit/>
          </a:bodyPr>
          <a:lstStyle/>
          <a:p>
            <a:r>
              <a:rPr lang="en-US" sz="1600">
                <a:latin typeface="Ciutadella" pitchFamily="2" charset="77"/>
              </a:rPr>
              <a:t>#SummitDialogues</a:t>
            </a:r>
          </a:p>
        </p:txBody>
      </p:sp>
      <p:sp>
        <p:nvSpPr>
          <p:cNvPr id="2" name="Title 1">
            <a:extLst>
              <a:ext uri="{FF2B5EF4-FFF2-40B4-BE49-F238E27FC236}">
                <a16:creationId xmlns:a16="http://schemas.microsoft.com/office/drawing/2014/main" id="{115067F7-ABB3-DB4A-84E0-542F99CC7487}"/>
              </a:ext>
            </a:extLst>
          </p:cNvPr>
          <p:cNvSpPr>
            <a:spLocks noGrp="1"/>
          </p:cNvSpPr>
          <p:nvPr>
            <p:ph type="title"/>
          </p:nvPr>
        </p:nvSpPr>
        <p:spPr>
          <a:xfrm>
            <a:off x="228705" y="258296"/>
            <a:ext cx="2949178" cy="1200150"/>
          </a:xfrm>
          <a:solidFill>
            <a:srgbClr val="4C9F38">
              <a:alpha val="40000"/>
            </a:srgbClr>
          </a:solidFill>
        </p:spPr>
        <p:txBody>
          <a:bodyPr anchor="b"/>
          <a:lstStyle>
            <a:lvl1pPr>
              <a:defRPr sz="2400" b="1">
                <a:solidFill>
                  <a:schemeClr val="tx1"/>
                </a:solidFill>
                <a:latin typeface="Ciutadella" pitchFamily="2" charset="77"/>
              </a:defRPr>
            </a:lvl1pPr>
          </a:lstStyle>
          <a:p>
            <a:r>
              <a:rPr lang="en-US"/>
              <a:t>Click to edit Master title style</a:t>
            </a:r>
          </a:p>
        </p:txBody>
      </p:sp>
    </p:spTree>
    <p:extLst>
      <p:ext uri="{BB962C8B-B14F-4D97-AF65-F5344CB8AC3E}">
        <p14:creationId xmlns:p14="http://schemas.microsoft.com/office/powerpoint/2010/main" val="3820676049"/>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9ADEEB6-D536-5641-AE1B-5D37AF4C3C16}"/>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841A120-9EFE-D548-9BE8-3087AA216B16}"/>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F2E476-ADC4-B840-B769-80CA05DF0E85}"/>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179B40-EB63-4849-BFEA-3D9E82C7BD5D}" type="datetimeFigureOut">
              <a:rPr lang="en-US" smtClean="0"/>
              <a:t>11/2/20</a:t>
            </a:fld>
            <a:endParaRPr lang="en-US"/>
          </a:p>
        </p:txBody>
      </p:sp>
      <p:sp>
        <p:nvSpPr>
          <p:cNvPr id="5" name="Footer Placeholder 4">
            <a:extLst>
              <a:ext uri="{FF2B5EF4-FFF2-40B4-BE49-F238E27FC236}">
                <a16:creationId xmlns:a16="http://schemas.microsoft.com/office/drawing/2014/main" id="{8220ED56-D7E4-0244-B573-7E9604EDCC90}"/>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8BBD935-B6F3-9344-ABC7-320083DBA3B4}"/>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740783515"/>
      </p:ext>
    </p:extLst>
  </p:cSld>
  <p:clrMap bg1="dk1" tx1="lt1" bg2="dk2" tx2="lt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hf hdr="0" ftr="0" dt="0"/>
  <p:txStyles>
    <p:titleStyle>
      <a:lvl1pPr algn="l" defTabSz="685800" rtl="0" eaLnBrk="1" latinLnBrk="0" hangingPunct="1">
        <a:lnSpc>
          <a:spcPct val="90000"/>
        </a:lnSpc>
        <a:spcBef>
          <a:spcPct val="0"/>
        </a:spcBef>
        <a:buNone/>
        <a:defRPr sz="33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hyperlink" Target="http://www.summitdialogues.org" TargetMode="Externa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25F49CC-6505-4B67-A727-32491E17C3C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1</a:t>
            </a:fld>
            <a:endParaRPr lang="en"/>
          </a:p>
        </p:txBody>
      </p:sp>
      <p:sp>
        <p:nvSpPr>
          <p:cNvPr id="3" name="TextBox 2">
            <a:extLst>
              <a:ext uri="{FF2B5EF4-FFF2-40B4-BE49-F238E27FC236}">
                <a16:creationId xmlns:a16="http://schemas.microsoft.com/office/drawing/2014/main" id="{679674ED-7F71-4BDD-814A-F8C298BA745D}"/>
              </a:ext>
            </a:extLst>
          </p:cNvPr>
          <p:cNvSpPr txBox="1"/>
          <p:nvPr/>
        </p:nvSpPr>
        <p:spPr>
          <a:xfrm>
            <a:off x="783498" y="730642"/>
            <a:ext cx="7577003" cy="2739211"/>
          </a:xfrm>
          <a:prstGeom prst="rect">
            <a:avLst/>
          </a:prstGeom>
          <a:noFill/>
        </p:spPr>
        <p:txBody>
          <a:bodyPr wrap="square" lIns="91440" tIns="45720" rIns="91440" bIns="45720" rtlCol="0" anchor="t">
            <a:spAutoFit/>
          </a:bodyPr>
          <a:lstStyle/>
          <a:p>
            <a:r>
              <a:rPr lang="nb-NO" sz="2800" b="1" dirty="0">
                <a:solidFill>
                  <a:schemeClr val="bg2"/>
                </a:solidFill>
                <a:latin typeface="Roboto" panose="02000000000000000000" pitchFamily="2" charset="0"/>
                <a:ea typeface="Roboto" panose="02000000000000000000" pitchFamily="2" charset="0"/>
              </a:rPr>
              <a:t>Note to User:</a:t>
            </a:r>
            <a:endParaRPr lang="en-US" sz="2800" b="1" dirty="0">
              <a:solidFill>
                <a:schemeClr val="bg2"/>
              </a:solidFill>
              <a:latin typeface="Roboto" panose="02000000000000000000" pitchFamily="2" charset="0"/>
              <a:ea typeface="Roboto" panose="02000000000000000000" pitchFamily="2" charset="0"/>
            </a:endParaRPr>
          </a:p>
          <a:p>
            <a:endParaRPr lang="en-US" sz="2800" dirty="0">
              <a:solidFill>
                <a:schemeClr val="bg2"/>
              </a:solidFill>
              <a:latin typeface="Roboto" panose="02000000000000000000" pitchFamily="2" charset="0"/>
              <a:ea typeface="Roboto" panose="02000000000000000000" pitchFamily="2" charset="0"/>
            </a:endParaRPr>
          </a:p>
          <a:p>
            <a:pPr marL="171450" indent="-171450">
              <a:buChar char="•"/>
            </a:pPr>
            <a:r>
              <a:rPr lang="nb-NO" sz="1600" dirty="0" err="1">
                <a:solidFill>
                  <a:schemeClr val="bg2"/>
                </a:solidFill>
                <a:latin typeface="Roboto" panose="02000000000000000000" pitchFamily="2" charset="0"/>
                <a:ea typeface="Roboto" panose="02000000000000000000" pitchFamily="2" charset="0"/>
              </a:rPr>
              <a:t>These</a:t>
            </a:r>
            <a:r>
              <a:rPr lang="nb-NO" sz="1600" dirty="0">
                <a:solidFill>
                  <a:schemeClr val="bg2"/>
                </a:solidFill>
                <a:latin typeface="Roboto" panose="02000000000000000000" pitchFamily="2" charset="0"/>
                <a:ea typeface="Roboto" panose="02000000000000000000" pitchFamily="2" charset="0"/>
              </a:rPr>
              <a:t> slides </a:t>
            </a:r>
            <a:r>
              <a:rPr lang="nb-NO" sz="1600" dirty="0" err="1">
                <a:solidFill>
                  <a:schemeClr val="bg2"/>
                </a:solidFill>
                <a:latin typeface="Roboto" panose="02000000000000000000" pitchFamily="2" charset="0"/>
                <a:ea typeface="Roboto" panose="02000000000000000000" pitchFamily="2" charset="0"/>
              </a:rPr>
              <a:t>can</a:t>
            </a:r>
            <a:r>
              <a:rPr lang="nb-NO" sz="1600" dirty="0">
                <a:solidFill>
                  <a:schemeClr val="bg2"/>
                </a:solidFill>
                <a:latin typeface="Roboto" panose="02000000000000000000" pitchFamily="2" charset="0"/>
                <a:ea typeface="Roboto" panose="02000000000000000000" pitchFamily="2" charset="0"/>
              </a:rPr>
              <a:t> be used to </a:t>
            </a:r>
            <a:r>
              <a:rPr lang="nb-NO" sz="1600" dirty="0" err="1">
                <a:solidFill>
                  <a:schemeClr val="bg2"/>
                </a:solidFill>
                <a:latin typeface="Roboto" panose="02000000000000000000" pitchFamily="2" charset="0"/>
                <a:ea typeface="Roboto" panose="02000000000000000000" pitchFamily="2" charset="0"/>
              </a:rPr>
              <a:t>develop</a:t>
            </a:r>
            <a:r>
              <a:rPr lang="nb-NO" sz="1600" dirty="0">
                <a:solidFill>
                  <a:schemeClr val="bg2"/>
                </a:solidFill>
                <a:latin typeface="Roboto" panose="02000000000000000000" pitchFamily="2" charset="0"/>
                <a:ea typeface="Roboto" panose="02000000000000000000" pitchFamily="2" charset="0"/>
              </a:rPr>
              <a:t> </a:t>
            </a:r>
            <a:r>
              <a:rPr lang="nb-NO" sz="1600" dirty="0" err="1">
                <a:solidFill>
                  <a:schemeClr val="bg2"/>
                </a:solidFill>
                <a:latin typeface="Roboto" panose="02000000000000000000" pitchFamily="2" charset="0"/>
                <a:ea typeface="Roboto" panose="02000000000000000000" pitchFamily="2" charset="0"/>
              </a:rPr>
              <a:t>the</a:t>
            </a:r>
            <a:r>
              <a:rPr lang="nb-NO" sz="1600" dirty="0">
                <a:solidFill>
                  <a:schemeClr val="bg2"/>
                </a:solidFill>
                <a:latin typeface="Roboto" panose="02000000000000000000" pitchFamily="2" charset="0"/>
                <a:ea typeface="Roboto" panose="02000000000000000000" pitchFamily="2" charset="0"/>
              </a:rPr>
              <a:t> </a:t>
            </a:r>
            <a:r>
              <a:rPr lang="nb-NO" sz="1600" dirty="0" err="1">
                <a:solidFill>
                  <a:schemeClr val="bg2"/>
                </a:solidFill>
                <a:latin typeface="Roboto" panose="02000000000000000000" pitchFamily="2" charset="0"/>
                <a:ea typeface="Roboto" panose="02000000000000000000" pitchFamily="2" charset="0"/>
              </a:rPr>
              <a:t>Curator’s</a:t>
            </a:r>
            <a:r>
              <a:rPr lang="nb-NO" sz="1600" dirty="0">
                <a:solidFill>
                  <a:schemeClr val="bg2"/>
                </a:solidFill>
                <a:latin typeface="Roboto" panose="02000000000000000000" pitchFamily="2" charset="0"/>
                <a:ea typeface="Roboto" panose="02000000000000000000" pitchFamily="2" charset="0"/>
              </a:rPr>
              <a:t> </a:t>
            </a:r>
            <a:r>
              <a:rPr lang="nb-NO" sz="1600" dirty="0" err="1">
                <a:solidFill>
                  <a:schemeClr val="bg2"/>
                </a:solidFill>
                <a:latin typeface="Roboto" panose="02000000000000000000" pitchFamily="2" charset="0"/>
                <a:ea typeface="Roboto" panose="02000000000000000000" pitchFamily="2" charset="0"/>
              </a:rPr>
              <a:t>introduction</a:t>
            </a:r>
            <a:r>
              <a:rPr lang="nb-NO" sz="1600" dirty="0">
                <a:solidFill>
                  <a:schemeClr val="bg2"/>
                </a:solidFill>
                <a:latin typeface="Roboto" panose="02000000000000000000" pitchFamily="2" charset="0"/>
                <a:ea typeface="Roboto" panose="02000000000000000000" pitchFamily="2" charset="0"/>
              </a:rPr>
              <a:t> at a Food Systems </a:t>
            </a:r>
            <a:r>
              <a:rPr lang="nb-NO" sz="1600" dirty="0" err="1">
                <a:solidFill>
                  <a:schemeClr val="bg2"/>
                </a:solidFill>
                <a:latin typeface="Roboto" panose="02000000000000000000" pitchFamily="2" charset="0"/>
                <a:ea typeface="Roboto" panose="02000000000000000000" pitchFamily="2" charset="0"/>
              </a:rPr>
              <a:t>Summit</a:t>
            </a:r>
            <a:r>
              <a:rPr lang="nb-NO" sz="1600" dirty="0">
                <a:solidFill>
                  <a:schemeClr val="bg2"/>
                </a:solidFill>
                <a:latin typeface="Roboto" panose="02000000000000000000" pitchFamily="2" charset="0"/>
                <a:ea typeface="Roboto" panose="02000000000000000000" pitchFamily="2" charset="0"/>
              </a:rPr>
              <a:t> </a:t>
            </a:r>
            <a:r>
              <a:rPr lang="nb-NO" sz="1600" dirty="0" err="1">
                <a:solidFill>
                  <a:schemeClr val="bg2"/>
                </a:solidFill>
                <a:latin typeface="Roboto" panose="02000000000000000000" pitchFamily="2" charset="0"/>
                <a:ea typeface="Roboto" panose="02000000000000000000" pitchFamily="2" charset="0"/>
              </a:rPr>
              <a:t>Dialogue</a:t>
            </a:r>
            <a:r>
              <a:rPr lang="nb-NO" sz="1600" dirty="0">
                <a:solidFill>
                  <a:schemeClr val="bg2"/>
                </a:solidFill>
                <a:latin typeface="Roboto" panose="02000000000000000000" pitchFamily="2" charset="0"/>
                <a:ea typeface="Roboto" panose="02000000000000000000" pitchFamily="2" charset="0"/>
              </a:rPr>
              <a:t> </a:t>
            </a:r>
            <a:r>
              <a:rPr lang="nb-NO" sz="1600" dirty="0" err="1">
                <a:solidFill>
                  <a:schemeClr val="bg2"/>
                </a:solidFill>
                <a:latin typeface="Roboto" panose="02000000000000000000" pitchFamily="2" charset="0"/>
                <a:ea typeface="Roboto" panose="02000000000000000000" pitchFamily="2" charset="0"/>
              </a:rPr>
              <a:t>event</a:t>
            </a:r>
            <a:r>
              <a:rPr lang="nb-NO" sz="1600" dirty="0">
                <a:solidFill>
                  <a:schemeClr val="bg2"/>
                </a:solidFill>
                <a:latin typeface="Roboto" panose="02000000000000000000" pitchFamily="2" charset="0"/>
                <a:ea typeface="Roboto" panose="02000000000000000000" pitchFamily="2" charset="0"/>
              </a:rPr>
              <a:t>.</a:t>
            </a:r>
          </a:p>
          <a:p>
            <a:pPr marL="171450" indent="-171450">
              <a:buChar char="•"/>
            </a:pPr>
            <a:r>
              <a:rPr lang="nb-NO" sz="1600" dirty="0" err="1">
                <a:solidFill>
                  <a:schemeClr val="bg2"/>
                </a:solidFill>
                <a:latin typeface="Roboto" panose="02000000000000000000" pitchFamily="2" charset="0"/>
                <a:ea typeface="Roboto" panose="02000000000000000000" pitchFamily="2" charset="0"/>
              </a:rPr>
              <a:t>They</a:t>
            </a:r>
            <a:r>
              <a:rPr lang="nb-NO" sz="1600" dirty="0">
                <a:solidFill>
                  <a:schemeClr val="bg2"/>
                </a:solidFill>
                <a:latin typeface="Roboto" panose="02000000000000000000" pitchFamily="2" charset="0"/>
                <a:ea typeface="Roboto" panose="02000000000000000000" pitchFamily="2" charset="0"/>
              </a:rPr>
              <a:t> </a:t>
            </a:r>
            <a:r>
              <a:rPr lang="nb-NO" sz="1600" dirty="0" err="1">
                <a:solidFill>
                  <a:schemeClr val="bg2"/>
                </a:solidFill>
                <a:latin typeface="Roboto" panose="02000000000000000000" pitchFamily="2" charset="0"/>
                <a:ea typeface="Roboto" panose="02000000000000000000" pitchFamily="2" charset="0"/>
              </a:rPr>
              <a:t>should</a:t>
            </a:r>
            <a:r>
              <a:rPr lang="nb-NO" sz="1600" dirty="0">
                <a:solidFill>
                  <a:schemeClr val="bg2"/>
                </a:solidFill>
                <a:latin typeface="Roboto" panose="02000000000000000000" pitchFamily="2" charset="0"/>
                <a:ea typeface="Roboto" panose="02000000000000000000" pitchFamily="2" charset="0"/>
              </a:rPr>
              <a:t> be </a:t>
            </a:r>
            <a:r>
              <a:rPr lang="nb-NO" sz="1600" dirty="0" err="1">
                <a:solidFill>
                  <a:schemeClr val="bg2"/>
                </a:solidFill>
                <a:latin typeface="Roboto" panose="02000000000000000000" pitchFamily="2" charset="0"/>
                <a:ea typeface="Roboto" panose="02000000000000000000" pitchFamily="2" charset="0"/>
              </a:rPr>
              <a:t>adapted</a:t>
            </a:r>
            <a:r>
              <a:rPr lang="nb-NO" sz="1600" dirty="0">
                <a:solidFill>
                  <a:schemeClr val="bg2"/>
                </a:solidFill>
                <a:latin typeface="Roboto" panose="02000000000000000000" pitchFamily="2" charset="0"/>
                <a:ea typeface="Roboto" panose="02000000000000000000" pitchFamily="2" charset="0"/>
              </a:rPr>
              <a:t> </a:t>
            </a:r>
            <a:r>
              <a:rPr lang="nb-NO" sz="1600" dirty="0" err="1">
                <a:solidFill>
                  <a:schemeClr val="bg2"/>
                </a:solidFill>
                <a:latin typeface="Roboto" panose="02000000000000000000" pitchFamily="2" charset="0"/>
                <a:ea typeface="Roboto" panose="02000000000000000000" pitchFamily="2" charset="0"/>
              </a:rPr>
              <a:t>using</a:t>
            </a:r>
            <a:r>
              <a:rPr lang="nb-NO" sz="1600" dirty="0">
                <a:solidFill>
                  <a:schemeClr val="bg2"/>
                </a:solidFill>
                <a:latin typeface="Roboto" panose="02000000000000000000" pitchFamily="2" charset="0"/>
                <a:ea typeface="Roboto" panose="02000000000000000000" pitchFamily="2" charset="0"/>
              </a:rPr>
              <a:t> </a:t>
            </a:r>
            <a:r>
              <a:rPr lang="nb-NO" sz="1600" dirty="0" err="1">
                <a:solidFill>
                  <a:schemeClr val="bg2"/>
                </a:solidFill>
                <a:latin typeface="Roboto" panose="02000000000000000000" pitchFamily="2" charset="0"/>
                <a:ea typeface="Roboto" panose="02000000000000000000" pitchFamily="2" charset="0"/>
              </a:rPr>
              <a:t>other</a:t>
            </a:r>
            <a:r>
              <a:rPr lang="nb-NO" sz="1600" dirty="0">
                <a:solidFill>
                  <a:schemeClr val="bg2"/>
                </a:solidFill>
                <a:latin typeface="Roboto" panose="02000000000000000000" pitchFamily="2" charset="0"/>
                <a:ea typeface="Roboto" panose="02000000000000000000" pitchFamily="2" charset="0"/>
              </a:rPr>
              <a:t> </a:t>
            </a:r>
            <a:r>
              <a:rPr lang="nb-NO" sz="1600" dirty="0" err="1">
                <a:solidFill>
                  <a:schemeClr val="bg2"/>
                </a:solidFill>
                <a:latin typeface="Roboto" panose="02000000000000000000" pitchFamily="2" charset="0"/>
                <a:ea typeface="Roboto" panose="02000000000000000000" pitchFamily="2" charset="0"/>
              </a:rPr>
              <a:t>guidance</a:t>
            </a:r>
            <a:r>
              <a:rPr lang="nb-NO" sz="1600" dirty="0">
                <a:solidFill>
                  <a:schemeClr val="bg2"/>
                </a:solidFill>
                <a:latin typeface="Roboto" panose="02000000000000000000" pitchFamily="2" charset="0"/>
                <a:ea typeface="Roboto" panose="02000000000000000000" pitchFamily="2" charset="0"/>
              </a:rPr>
              <a:t> materials and </a:t>
            </a:r>
            <a:r>
              <a:rPr lang="nb-NO" sz="1600" dirty="0" err="1">
                <a:solidFill>
                  <a:schemeClr val="bg2"/>
                </a:solidFill>
                <a:latin typeface="Roboto" panose="02000000000000000000" pitchFamily="2" charset="0"/>
                <a:ea typeface="Roboto" panose="02000000000000000000" pitchFamily="2" charset="0"/>
              </a:rPr>
              <a:t>local</a:t>
            </a:r>
            <a:r>
              <a:rPr lang="nb-NO" sz="1600" dirty="0">
                <a:solidFill>
                  <a:schemeClr val="bg2"/>
                </a:solidFill>
                <a:latin typeface="Roboto" panose="02000000000000000000" pitchFamily="2" charset="0"/>
                <a:ea typeface="Roboto" panose="02000000000000000000" pitchFamily="2" charset="0"/>
              </a:rPr>
              <a:t> </a:t>
            </a:r>
            <a:r>
              <a:rPr lang="nb-NO" sz="1600" dirty="0" err="1">
                <a:solidFill>
                  <a:schemeClr val="bg2"/>
                </a:solidFill>
                <a:latin typeface="Roboto" panose="02000000000000000000" pitchFamily="2" charset="0"/>
                <a:ea typeface="Roboto" panose="02000000000000000000" pitchFamily="2" charset="0"/>
              </a:rPr>
              <a:t>content</a:t>
            </a:r>
            <a:r>
              <a:rPr lang="nb-NO" sz="1600" dirty="0">
                <a:solidFill>
                  <a:schemeClr val="bg2"/>
                </a:solidFill>
                <a:latin typeface="Roboto" panose="02000000000000000000" pitchFamily="2" charset="0"/>
                <a:ea typeface="Roboto" panose="02000000000000000000" pitchFamily="2" charset="0"/>
              </a:rPr>
              <a:t>. </a:t>
            </a:r>
          </a:p>
          <a:p>
            <a:pPr marL="171450" indent="-171450">
              <a:buChar char="•"/>
            </a:pPr>
            <a:r>
              <a:rPr lang="nb-NO" sz="1600" dirty="0" err="1">
                <a:solidFill>
                  <a:schemeClr val="bg2"/>
                </a:solidFill>
                <a:latin typeface="Roboto" panose="02000000000000000000" pitchFamily="2" charset="0"/>
                <a:ea typeface="Roboto" panose="02000000000000000000" pitchFamily="2" charset="0"/>
              </a:rPr>
              <a:t>Text</a:t>
            </a:r>
            <a:r>
              <a:rPr lang="nb-NO" sz="1600" dirty="0">
                <a:solidFill>
                  <a:schemeClr val="bg2"/>
                </a:solidFill>
                <a:latin typeface="Roboto" panose="02000000000000000000" pitchFamily="2" charset="0"/>
                <a:ea typeface="Roboto" panose="02000000000000000000" pitchFamily="2" charset="0"/>
              </a:rPr>
              <a:t> </a:t>
            </a:r>
            <a:r>
              <a:rPr lang="nb-NO" sz="1600" dirty="0" err="1">
                <a:solidFill>
                  <a:schemeClr val="bg2"/>
                </a:solidFill>
                <a:latin typeface="Roboto" panose="02000000000000000000" pitchFamily="2" charset="0"/>
                <a:ea typeface="Roboto" panose="02000000000000000000" pitchFamily="2" charset="0"/>
              </a:rPr>
              <a:t>that</a:t>
            </a:r>
            <a:r>
              <a:rPr lang="nb-NO" sz="1600" dirty="0">
                <a:solidFill>
                  <a:schemeClr val="bg2"/>
                </a:solidFill>
                <a:latin typeface="Roboto" panose="02000000000000000000" pitchFamily="2" charset="0"/>
                <a:ea typeface="Roboto" panose="02000000000000000000" pitchFamily="2" charset="0"/>
              </a:rPr>
              <a:t> </a:t>
            </a:r>
            <a:r>
              <a:rPr lang="nb-NO" sz="1600" dirty="0" err="1">
                <a:solidFill>
                  <a:schemeClr val="bg2"/>
                </a:solidFill>
                <a:latin typeface="Roboto" panose="02000000000000000000" pitchFamily="2" charset="0"/>
                <a:ea typeface="Roboto" panose="02000000000000000000" pitchFamily="2" charset="0"/>
              </a:rPr>
              <a:t>will</a:t>
            </a:r>
            <a:r>
              <a:rPr lang="nb-NO" sz="1600" dirty="0">
                <a:solidFill>
                  <a:schemeClr val="bg2"/>
                </a:solidFill>
                <a:latin typeface="Roboto" panose="02000000000000000000" pitchFamily="2" charset="0"/>
                <a:ea typeface="Roboto" panose="02000000000000000000" pitchFamily="2" charset="0"/>
              </a:rPr>
              <a:t> </a:t>
            </a:r>
            <a:r>
              <a:rPr lang="nb-NO" sz="1600" dirty="0" err="1">
                <a:solidFill>
                  <a:schemeClr val="bg2"/>
                </a:solidFill>
                <a:latin typeface="Roboto" panose="02000000000000000000" pitchFamily="2" charset="0"/>
                <a:ea typeface="Roboto" panose="02000000000000000000" pitchFamily="2" charset="0"/>
              </a:rPr>
              <a:t>need</a:t>
            </a:r>
            <a:r>
              <a:rPr lang="nb-NO" sz="1600" dirty="0">
                <a:solidFill>
                  <a:schemeClr val="bg2"/>
                </a:solidFill>
                <a:latin typeface="Roboto" panose="02000000000000000000" pitchFamily="2" charset="0"/>
                <a:ea typeface="Roboto" panose="02000000000000000000" pitchFamily="2" charset="0"/>
              </a:rPr>
              <a:t> </a:t>
            </a:r>
            <a:r>
              <a:rPr lang="nb-NO" sz="1600" dirty="0" err="1">
                <a:solidFill>
                  <a:schemeClr val="bg2"/>
                </a:solidFill>
                <a:latin typeface="Roboto" panose="02000000000000000000" pitchFamily="2" charset="0"/>
                <a:ea typeface="Roboto" panose="02000000000000000000" pitchFamily="2" charset="0"/>
              </a:rPr>
              <a:t>modification</a:t>
            </a:r>
            <a:r>
              <a:rPr lang="nb-NO" sz="1600" dirty="0">
                <a:solidFill>
                  <a:schemeClr val="bg2"/>
                </a:solidFill>
                <a:latin typeface="Roboto" panose="02000000000000000000" pitchFamily="2" charset="0"/>
                <a:ea typeface="Roboto" panose="02000000000000000000" pitchFamily="2" charset="0"/>
              </a:rPr>
              <a:t> is in </a:t>
            </a:r>
            <a:r>
              <a:rPr lang="nb-NO" sz="1600" dirty="0" err="1">
                <a:solidFill>
                  <a:schemeClr val="bg2"/>
                </a:solidFill>
                <a:latin typeface="Roboto" panose="02000000000000000000" pitchFamily="2" charset="0"/>
                <a:ea typeface="Roboto" panose="02000000000000000000" pitchFamily="2" charset="0"/>
              </a:rPr>
              <a:t>italics</a:t>
            </a:r>
            <a:r>
              <a:rPr lang="nb-NO" sz="1600" dirty="0">
                <a:solidFill>
                  <a:schemeClr val="bg2"/>
                </a:solidFill>
                <a:latin typeface="Roboto" panose="02000000000000000000" pitchFamily="2" charset="0"/>
                <a:ea typeface="Roboto" panose="02000000000000000000" pitchFamily="2" charset="0"/>
              </a:rPr>
              <a:t> (Slide 2, 3 ,14) </a:t>
            </a:r>
            <a:endParaRPr lang="nb-NO" dirty="0">
              <a:solidFill>
                <a:schemeClr val="bg2"/>
              </a:solidFill>
              <a:latin typeface="Roboto" panose="02000000000000000000" pitchFamily="2" charset="0"/>
              <a:ea typeface="Roboto" panose="02000000000000000000" pitchFamily="2" charset="0"/>
            </a:endParaRPr>
          </a:p>
          <a:p>
            <a:pPr marL="171450" indent="-171450">
              <a:buChar char="•"/>
            </a:pPr>
            <a:r>
              <a:rPr lang="nb-NO" sz="1600" dirty="0" err="1">
                <a:solidFill>
                  <a:schemeClr val="bg2"/>
                </a:solidFill>
                <a:latin typeface="Roboto" panose="02000000000000000000" pitchFamily="2" charset="0"/>
                <a:ea typeface="Roboto" panose="02000000000000000000" pitchFamily="2" charset="0"/>
              </a:rPr>
              <a:t>Keep</a:t>
            </a:r>
            <a:r>
              <a:rPr lang="nb-NO" sz="1600" dirty="0">
                <a:solidFill>
                  <a:schemeClr val="bg2"/>
                </a:solidFill>
                <a:latin typeface="Roboto" panose="02000000000000000000" pitchFamily="2" charset="0"/>
                <a:ea typeface="Roboto" panose="02000000000000000000" pitchFamily="2" charset="0"/>
              </a:rPr>
              <a:t> </a:t>
            </a:r>
            <a:r>
              <a:rPr lang="nb-NO" sz="1600" dirty="0" err="1">
                <a:solidFill>
                  <a:schemeClr val="bg2"/>
                </a:solidFill>
                <a:latin typeface="Roboto" panose="02000000000000000000" pitchFamily="2" charset="0"/>
                <a:ea typeface="Roboto" panose="02000000000000000000" pitchFamily="2" charset="0"/>
              </a:rPr>
              <a:t>the</a:t>
            </a:r>
            <a:r>
              <a:rPr lang="nb-NO" sz="1600" dirty="0">
                <a:solidFill>
                  <a:schemeClr val="bg2"/>
                </a:solidFill>
                <a:latin typeface="Roboto" panose="02000000000000000000" pitchFamily="2" charset="0"/>
                <a:ea typeface="Roboto" panose="02000000000000000000" pitchFamily="2" charset="0"/>
              </a:rPr>
              <a:t> </a:t>
            </a:r>
            <a:r>
              <a:rPr lang="nb-NO" sz="1600" dirty="0" err="1">
                <a:solidFill>
                  <a:schemeClr val="bg2"/>
                </a:solidFill>
                <a:latin typeface="Roboto" panose="02000000000000000000" pitchFamily="2" charset="0"/>
                <a:ea typeface="Roboto" panose="02000000000000000000" pitchFamily="2" charset="0"/>
              </a:rPr>
              <a:t>number</a:t>
            </a:r>
            <a:r>
              <a:rPr lang="nb-NO" sz="1600" dirty="0">
                <a:solidFill>
                  <a:schemeClr val="bg2"/>
                </a:solidFill>
                <a:latin typeface="Roboto" panose="02000000000000000000" pitchFamily="2" charset="0"/>
                <a:ea typeface="Roboto" panose="02000000000000000000" pitchFamily="2" charset="0"/>
              </a:rPr>
              <a:t> </a:t>
            </a:r>
            <a:r>
              <a:rPr lang="nb-NO" sz="1600" dirty="0" err="1">
                <a:solidFill>
                  <a:schemeClr val="bg2"/>
                </a:solidFill>
                <a:latin typeface="Roboto" panose="02000000000000000000" pitchFamily="2" charset="0"/>
                <a:ea typeface="Roboto" panose="02000000000000000000" pitchFamily="2" charset="0"/>
              </a:rPr>
              <a:t>of</a:t>
            </a:r>
            <a:r>
              <a:rPr lang="nb-NO" sz="1600" dirty="0">
                <a:solidFill>
                  <a:schemeClr val="bg2"/>
                </a:solidFill>
                <a:latin typeface="Roboto" panose="02000000000000000000" pitchFamily="2" charset="0"/>
                <a:ea typeface="Roboto" panose="02000000000000000000" pitchFamily="2" charset="0"/>
              </a:rPr>
              <a:t> slides to a minimum. This is </a:t>
            </a:r>
            <a:r>
              <a:rPr lang="nb-NO" sz="1600" dirty="0" err="1">
                <a:solidFill>
                  <a:schemeClr val="bg2"/>
                </a:solidFill>
                <a:latin typeface="Roboto" panose="02000000000000000000" pitchFamily="2" charset="0"/>
                <a:ea typeface="Roboto" panose="02000000000000000000" pitchFamily="2" charset="0"/>
              </a:rPr>
              <a:t>particularly</a:t>
            </a:r>
            <a:r>
              <a:rPr lang="nb-NO" sz="1600" dirty="0">
                <a:solidFill>
                  <a:schemeClr val="bg2"/>
                </a:solidFill>
                <a:latin typeface="Roboto" panose="02000000000000000000" pitchFamily="2" charset="0"/>
                <a:ea typeface="Roboto" panose="02000000000000000000" pitchFamily="2" charset="0"/>
              </a:rPr>
              <a:t> relevant for online </a:t>
            </a:r>
            <a:r>
              <a:rPr lang="nb-NO" sz="1600" dirty="0" err="1">
                <a:solidFill>
                  <a:schemeClr val="bg2"/>
                </a:solidFill>
                <a:latin typeface="Roboto" panose="02000000000000000000" pitchFamily="2" charset="0"/>
                <a:ea typeface="Roboto" panose="02000000000000000000" pitchFamily="2" charset="0"/>
              </a:rPr>
              <a:t>FSSDs</a:t>
            </a:r>
            <a:r>
              <a:rPr lang="nb-NO" sz="1600" dirty="0">
                <a:solidFill>
                  <a:schemeClr val="bg2"/>
                </a:solidFill>
                <a:latin typeface="Roboto" panose="02000000000000000000" pitchFamily="2" charset="0"/>
                <a:ea typeface="Roboto" panose="02000000000000000000" pitchFamily="2" charset="0"/>
              </a:rPr>
              <a:t>. </a:t>
            </a:r>
          </a:p>
          <a:p>
            <a:pPr marL="171450" indent="-171450">
              <a:buChar char="•"/>
            </a:pPr>
            <a:r>
              <a:rPr lang="nb-NO" sz="1600" dirty="0">
                <a:solidFill>
                  <a:schemeClr val="bg2"/>
                </a:solidFill>
                <a:latin typeface="Roboto" panose="02000000000000000000" pitchFamily="2" charset="0"/>
                <a:ea typeface="Roboto" panose="02000000000000000000" pitchFamily="2" charset="0"/>
              </a:rPr>
              <a:t>A blank slide is </a:t>
            </a:r>
            <a:r>
              <a:rPr lang="nb-NO" sz="1600" dirty="0" err="1">
                <a:solidFill>
                  <a:schemeClr val="bg2"/>
                </a:solidFill>
                <a:latin typeface="Roboto" panose="02000000000000000000" pitchFamily="2" charset="0"/>
                <a:ea typeface="Roboto" panose="02000000000000000000" pitchFamily="2" charset="0"/>
              </a:rPr>
              <a:t>provided</a:t>
            </a:r>
            <a:r>
              <a:rPr lang="nb-NO" sz="1600" dirty="0">
                <a:solidFill>
                  <a:schemeClr val="bg2"/>
                </a:solidFill>
                <a:latin typeface="Roboto" panose="02000000000000000000" pitchFamily="2" charset="0"/>
                <a:ea typeface="Roboto" panose="02000000000000000000" pitchFamily="2" charset="0"/>
              </a:rPr>
              <a:t> at </a:t>
            </a:r>
            <a:r>
              <a:rPr lang="nb-NO" sz="1600" dirty="0" err="1">
                <a:solidFill>
                  <a:schemeClr val="bg2"/>
                </a:solidFill>
                <a:latin typeface="Roboto" panose="02000000000000000000" pitchFamily="2" charset="0"/>
                <a:ea typeface="Roboto" panose="02000000000000000000" pitchFamily="2" charset="0"/>
              </a:rPr>
              <a:t>the</a:t>
            </a:r>
            <a:r>
              <a:rPr lang="nb-NO" sz="1600" dirty="0">
                <a:solidFill>
                  <a:schemeClr val="bg2"/>
                </a:solidFill>
                <a:latin typeface="Roboto" panose="02000000000000000000" pitchFamily="2" charset="0"/>
                <a:ea typeface="Roboto" panose="02000000000000000000" pitchFamily="2" charset="0"/>
              </a:rPr>
              <a:t> end for </a:t>
            </a:r>
            <a:r>
              <a:rPr lang="nb-NO" sz="1600" dirty="0" err="1">
                <a:solidFill>
                  <a:schemeClr val="bg2"/>
                </a:solidFill>
                <a:latin typeface="Roboto" panose="02000000000000000000" pitchFamily="2" charset="0"/>
                <a:ea typeface="Roboto" panose="02000000000000000000" pitchFamily="2" charset="0"/>
              </a:rPr>
              <a:t>any</a:t>
            </a:r>
            <a:r>
              <a:rPr lang="nb-NO" sz="1600" dirty="0">
                <a:solidFill>
                  <a:schemeClr val="bg2"/>
                </a:solidFill>
                <a:latin typeface="Roboto" panose="02000000000000000000" pitchFamily="2" charset="0"/>
                <a:ea typeface="Roboto" panose="02000000000000000000" pitchFamily="2" charset="0"/>
              </a:rPr>
              <a:t> </a:t>
            </a:r>
            <a:r>
              <a:rPr lang="nb-NO" sz="1600" dirty="0" err="1">
                <a:solidFill>
                  <a:schemeClr val="bg2"/>
                </a:solidFill>
                <a:latin typeface="Roboto" panose="02000000000000000000" pitchFamily="2" charset="0"/>
                <a:ea typeface="Roboto" panose="02000000000000000000" pitchFamily="2" charset="0"/>
              </a:rPr>
              <a:t>local</a:t>
            </a:r>
            <a:r>
              <a:rPr lang="nb-NO" sz="1600" dirty="0">
                <a:solidFill>
                  <a:schemeClr val="bg2"/>
                </a:solidFill>
                <a:latin typeface="Roboto" panose="02000000000000000000" pitchFamily="2" charset="0"/>
                <a:ea typeface="Roboto" panose="02000000000000000000" pitchFamily="2" charset="0"/>
              </a:rPr>
              <a:t> </a:t>
            </a:r>
            <a:r>
              <a:rPr lang="nb-NO" sz="1600" dirty="0" err="1">
                <a:solidFill>
                  <a:schemeClr val="bg2"/>
                </a:solidFill>
                <a:latin typeface="Roboto" panose="02000000000000000000" pitchFamily="2" charset="0"/>
                <a:ea typeface="Roboto" panose="02000000000000000000" pitchFamily="2" charset="0"/>
              </a:rPr>
              <a:t>content</a:t>
            </a:r>
            <a:r>
              <a:rPr lang="nb-NO" sz="1600" dirty="0">
                <a:solidFill>
                  <a:schemeClr val="bg2"/>
                </a:solidFill>
                <a:latin typeface="Roboto" panose="02000000000000000000" pitchFamily="2" charset="0"/>
                <a:ea typeface="Roboto" panose="02000000000000000000" pitchFamily="2" charset="0"/>
              </a:rPr>
              <a:t> </a:t>
            </a:r>
            <a:r>
              <a:rPr lang="nb-NO" sz="1600" dirty="0" err="1">
                <a:solidFill>
                  <a:schemeClr val="bg2"/>
                </a:solidFill>
                <a:latin typeface="Roboto" panose="02000000000000000000" pitchFamily="2" charset="0"/>
                <a:ea typeface="Roboto" panose="02000000000000000000" pitchFamily="2" charset="0"/>
              </a:rPr>
              <a:t>you</a:t>
            </a:r>
            <a:r>
              <a:rPr lang="nb-NO" sz="1600" dirty="0">
                <a:solidFill>
                  <a:schemeClr val="bg2"/>
                </a:solidFill>
                <a:latin typeface="Roboto" panose="02000000000000000000" pitchFamily="2" charset="0"/>
                <a:ea typeface="Roboto" panose="02000000000000000000" pitchFamily="2" charset="0"/>
              </a:rPr>
              <a:t> </a:t>
            </a:r>
            <a:r>
              <a:rPr lang="nb-NO" sz="1600" dirty="0" err="1">
                <a:solidFill>
                  <a:schemeClr val="bg2"/>
                </a:solidFill>
                <a:latin typeface="Roboto" panose="02000000000000000000" pitchFamily="2" charset="0"/>
                <a:ea typeface="Roboto" panose="02000000000000000000" pitchFamily="2" charset="0"/>
              </a:rPr>
              <a:t>may</a:t>
            </a:r>
            <a:r>
              <a:rPr lang="nb-NO" sz="1600" dirty="0">
                <a:solidFill>
                  <a:schemeClr val="bg2"/>
                </a:solidFill>
                <a:latin typeface="Roboto" panose="02000000000000000000" pitchFamily="2" charset="0"/>
                <a:ea typeface="Roboto" panose="02000000000000000000" pitchFamily="2" charset="0"/>
              </a:rPr>
              <a:t> </a:t>
            </a:r>
            <a:r>
              <a:rPr lang="nb-NO" sz="1600" dirty="0" err="1">
                <a:solidFill>
                  <a:schemeClr val="bg2"/>
                </a:solidFill>
                <a:latin typeface="Roboto" panose="02000000000000000000" pitchFamily="2" charset="0"/>
                <a:ea typeface="Roboto" panose="02000000000000000000" pitchFamily="2" charset="0"/>
              </a:rPr>
              <a:t>wish</a:t>
            </a:r>
            <a:r>
              <a:rPr lang="nb-NO" sz="1600" dirty="0">
                <a:solidFill>
                  <a:schemeClr val="bg2"/>
                </a:solidFill>
                <a:latin typeface="Roboto" panose="02000000000000000000" pitchFamily="2" charset="0"/>
                <a:ea typeface="Roboto" panose="02000000000000000000" pitchFamily="2" charset="0"/>
              </a:rPr>
              <a:t> to add. </a:t>
            </a:r>
            <a:r>
              <a:rPr lang="nb-NO" sz="2000" dirty="0">
                <a:solidFill>
                  <a:schemeClr val="bg2"/>
                </a:solidFill>
                <a:latin typeface="Roboto" panose="02000000000000000000" pitchFamily="2" charset="0"/>
                <a:ea typeface="Roboto" panose="02000000000000000000" pitchFamily="2" charset="0"/>
              </a:rPr>
              <a:t> </a:t>
            </a:r>
          </a:p>
        </p:txBody>
      </p:sp>
      <p:pic>
        <p:nvPicPr>
          <p:cNvPr id="5" name="Picture 4" descr="Logo, company name&#10;&#10;Description automatically generated">
            <a:extLst>
              <a:ext uri="{FF2B5EF4-FFF2-40B4-BE49-F238E27FC236}">
                <a16:creationId xmlns:a16="http://schemas.microsoft.com/office/drawing/2014/main" id="{DC2819C0-42EE-44EB-BBDD-2E908E7852F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36591" y="4144126"/>
            <a:ext cx="1667434" cy="769874"/>
          </a:xfrm>
          <a:prstGeom prst="rect">
            <a:avLst/>
          </a:prstGeom>
        </p:spPr>
      </p:pic>
      <p:sp>
        <p:nvSpPr>
          <p:cNvPr id="7" name="TextBox 6">
            <a:extLst>
              <a:ext uri="{FF2B5EF4-FFF2-40B4-BE49-F238E27FC236}">
                <a16:creationId xmlns:a16="http://schemas.microsoft.com/office/drawing/2014/main" id="{867C574E-8CD0-4094-BAFA-D8429FB0E59A}"/>
              </a:ext>
            </a:extLst>
          </p:cNvPr>
          <p:cNvSpPr txBox="1"/>
          <p:nvPr/>
        </p:nvSpPr>
        <p:spPr>
          <a:xfrm>
            <a:off x="4826858" y="4406065"/>
            <a:ext cx="4572000" cy="307777"/>
          </a:xfrm>
          <a:prstGeom prst="rect">
            <a:avLst/>
          </a:prstGeom>
          <a:noFill/>
        </p:spPr>
        <p:txBody>
          <a:bodyPr wrap="square">
            <a:spAutoFit/>
          </a:bodyPr>
          <a:lstStyle/>
          <a:p>
            <a:pPr marL="0" marR="0" lvl="0" indent="0" algn="ctr" rtl="0">
              <a:lnSpc>
                <a:spcPct val="100000"/>
              </a:lnSpc>
              <a:spcBef>
                <a:spcPts val="0"/>
              </a:spcBef>
              <a:spcAft>
                <a:spcPts val="0"/>
              </a:spcAft>
              <a:buClr>
                <a:schemeClr val="dk2"/>
              </a:buClr>
              <a:buSzPts val="1100"/>
              <a:buFont typeface="Arial"/>
              <a:buNone/>
            </a:pPr>
            <a:r>
              <a:rPr lang="nb-NO" sz="1400" b="1" i="0" u="none" strike="noStrike" cap="none">
                <a:solidFill>
                  <a:schemeClr val="dk2"/>
                </a:solidFill>
                <a:latin typeface="Montserrat"/>
                <a:ea typeface="Montserrat"/>
                <a:cs typeface="Montserrat"/>
                <a:sym typeface="Montserrat"/>
              </a:rPr>
              <a:t>SUMMITDIALOGUES.ORG</a:t>
            </a:r>
            <a:endParaRPr lang="nb-NO" sz="1400" b="1" i="0" u="none" strike="noStrike" cap="none">
              <a:solidFill>
                <a:schemeClr val="dk2"/>
              </a:solidFill>
              <a:latin typeface="Montserrat"/>
              <a:ea typeface="Montserrat"/>
              <a:cs typeface="Montserrat"/>
            </a:endParaRPr>
          </a:p>
        </p:txBody>
      </p:sp>
    </p:spTree>
    <p:extLst>
      <p:ext uri="{BB962C8B-B14F-4D97-AF65-F5344CB8AC3E}">
        <p14:creationId xmlns:p14="http://schemas.microsoft.com/office/powerpoint/2010/main" val="25190507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72;p12">
            <a:extLst>
              <a:ext uri="{FF2B5EF4-FFF2-40B4-BE49-F238E27FC236}">
                <a16:creationId xmlns:a16="http://schemas.microsoft.com/office/drawing/2014/main" id="{41999E2D-E8F2-430C-ACD7-67D4E227FA7F}"/>
              </a:ext>
            </a:extLst>
          </p:cNvPr>
          <p:cNvSpPr txBox="1"/>
          <p:nvPr/>
        </p:nvSpPr>
        <p:spPr>
          <a:xfrm>
            <a:off x="576505" y="902091"/>
            <a:ext cx="7657104" cy="3431406"/>
          </a:xfrm>
          <a:prstGeom prst="rect">
            <a:avLst/>
          </a:prstGeom>
          <a:noFill/>
          <a:ln>
            <a:noFill/>
          </a:ln>
        </p:spPr>
        <p:txBody>
          <a:bodyPr spcFirstLastPara="1" wrap="square" lIns="41900" tIns="20950" rIns="41900" bIns="20950" anchor="t" anchorCtr="0">
            <a:noAutofit/>
          </a:bodyPr>
          <a:lstStyle/>
          <a:p>
            <a:pPr>
              <a:buClr>
                <a:schemeClr val="dk2"/>
              </a:buClr>
              <a:buSzPts val="1100"/>
            </a:pPr>
            <a:r>
              <a:rPr lang="en-US" sz="1800" b="1" dirty="0">
                <a:solidFill>
                  <a:schemeClr val="bg2"/>
                </a:solidFill>
                <a:latin typeface="Roboto" panose="02000000000000000000" pitchFamily="2" charset="0"/>
                <a:ea typeface="Roboto" panose="02000000000000000000" pitchFamily="2" charset="0"/>
                <a:cs typeface="Montserrat"/>
                <a:sym typeface="Montserrat"/>
              </a:rPr>
              <a:t>Food Systems Summit Dialogues enable stakeholders to work together by:</a:t>
            </a:r>
            <a:endParaRPr lang="en-US" sz="1800" b="1" dirty="0">
              <a:solidFill>
                <a:schemeClr val="bg2"/>
              </a:solidFill>
              <a:latin typeface="Roboto" panose="02000000000000000000" pitchFamily="2" charset="0"/>
              <a:ea typeface="Roboto" panose="02000000000000000000" pitchFamily="2" charset="0"/>
              <a:cs typeface="Montserrat"/>
            </a:endParaRPr>
          </a:p>
          <a:p>
            <a:pPr>
              <a:buClr>
                <a:schemeClr val="dk2"/>
              </a:buClr>
              <a:buSzPts val="1100"/>
            </a:pPr>
            <a:endParaRPr lang="en-US" sz="1800" b="1" dirty="0">
              <a:solidFill>
                <a:schemeClr val="bg2"/>
              </a:solidFill>
              <a:latin typeface="Roboto" panose="02000000000000000000" pitchFamily="2" charset="0"/>
              <a:ea typeface="Roboto" panose="02000000000000000000" pitchFamily="2" charset="0"/>
              <a:cs typeface="Montserrat"/>
              <a:sym typeface="Montserrat"/>
            </a:endParaRPr>
          </a:p>
          <a:p>
            <a:pPr marL="342900" indent="-342900">
              <a:buClr>
                <a:schemeClr val="dk2"/>
              </a:buClr>
              <a:buSzPts val="1100"/>
              <a:buChar char="•"/>
            </a:pPr>
            <a:r>
              <a:rPr lang="en-US" sz="1800" b="1" dirty="0">
                <a:solidFill>
                  <a:schemeClr val="bg2"/>
                </a:solidFill>
                <a:latin typeface="Roboto" panose="02000000000000000000" pitchFamily="2" charset="0"/>
                <a:ea typeface="Roboto" panose="02000000000000000000" pitchFamily="2" charset="0"/>
                <a:cs typeface="Montserrat"/>
                <a:sym typeface="Montserrat"/>
              </a:rPr>
              <a:t>Analyzing</a:t>
            </a:r>
            <a:r>
              <a:rPr lang="en-US" sz="1800" dirty="0">
                <a:solidFill>
                  <a:schemeClr val="bg2"/>
                </a:solidFill>
                <a:latin typeface="Roboto" panose="02000000000000000000" pitchFamily="2" charset="0"/>
                <a:ea typeface="Roboto" panose="02000000000000000000" pitchFamily="2" charset="0"/>
                <a:cs typeface="Montserrat"/>
                <a:sym typeface="Montserrat"/>
              </a:rPr>
              <a:t> </a:t>
            </a:r>
            <a:r>
              <a:rPr lang="fr-FR" sz="1800" dirty="0">
                <a:solidFill>
                  <a:schemeClr val="bg2"/>
                </a:solidFill>
                <a:latin typeface="Roboto" panose="02000000000000000000" pitchFamily="2" charset="0"/>
                <a:ea typeface="Roboto" panose="02000000000000000000" pitchFamily="2" charset="0"/>
              </a:rPr>
              <a:t>challenges in relation to </a:t>
            </a:r>
            <a:r>
              <a:rPr lang="fr-FR" sz="1800" dirty="0" err="1">
                <a:solidFill>
                  <a:schemeClr val="bg2"/>
                </a:solidFill>
                <a:latin typeface="Roboto" panose="02000000000000000000" pitchFamily="2" charset="0"/>
                <a:ea typeface="Roboto" panose="02000000000000000000" pitchFamily="2" charset="0"/>
              </a:rPr>
              <a:t>Summit</a:t>
            </a:r>
            <a:r>
              <a:rPr lang="fr-FR" sz="1800" dirty="0">
                <a:solidFill>
                  <a:schemeClr val="bg2"/>
                </a:solidFill>
                <a:latin typeface="Roboto" panose="02000000000000000000" pitchFamily="2" charset="0"/>
                <a:ea typeface="Roboto" panose="02000000000000000000" pitchFamily="2" charset="0"/>
              </a:rPr>
              <a:t> objectives; </a:t>
            </a:r>
          </a:p>
          <a:p>
            <a:pPr marL="342900" indent="-342900">
              <a:buClr>
                <a:schemeClr val="dk2"/>
              </a:buClr>
              <a:buSzPts val="1100"/>
              <a:buChar char="•"/>
            </a:pPr>
            <a:r>
              <a:rPr lang="en-US" sz="1800" b="1" dirty="0">
                <a:solidFill>
                  <a:schemeClr val="bg2"/>
                </a:solidFill>
                <a:latin typeface="Roboto" panose="02000000000000000000" pitchFamily="2" charset="0"/>
                <a:ea typeface="Roboto" panose="02000000000000000000" pitchFamily="2" charset="0"/>
                <a:cs typeface="Montserrat"/>
                <a:sym typeface="Montserrat"/>
              </a:rPr>
              <a:t>Exploring</a:t>
            </a:r>
            <a:r>
              <a:rPr lang="en-US" sz="1800" dirty="0">
                <a:solidFill>
                  <a:schemeClr val="bg2"/>
                </a:solidFill>
                <a:latin typeface="Roboto" panose="02000000000000000000" pitchFamily="2" charset="0"/>
                <a:ea typeface="Roboto" panose="02000000000000000000" pitchFamily="2" charset="0"/>
                <a:cs typeface="Montserrat"/>
                <a:sym typeface="Montserrat"/>
              </a:rPr>
              <a:t> promising approaches; </a:t>
            </a:r>
            <a:endParaRPr lang="en-US" sz="1800" dirty="0">
              <a:solidFill>
                <a:schemeClr val="bg2"/>
              </a:solidFill>
              <a:latin typeface="Roboto" panose="02000000000000000000" pitchFamily="2" charset="0"/>
              <a:ea typeface="Roboto" panose="02000000000000000000" pitchFamily="2" charset="0"/>
              <a:cs typeface="Montserrat"/>
            </a:endParaRPr>
          </a:p>
          <a:p>
            <a:pPr marL="342900" indent="-342900">
              <a:buClr>
                <a:schemeClr val="dk2"/>
              </a:buClr>
              <a:buSzPts val="1100"/>
              <a:buChar char="•"/>
            </a:pPr>
            <a:r>
              <a:rPr lang="en-US" sz="1800" b="1" dirty="0">
                <a:solidFill>
                  <a:schemeClr val="bg2"/>
                </a:solidFill>
                <a:latin typeface="Roboto" panose="02000000000000000000" pitchFamily="2" charset="0"/>
                <a:ea typeface="Roboto" panose="02000000000000000000" pitchFamily="2" charset="0"/>
                <a:cs typeface="Montserrat"/>
                <a:sym typeface="Montserrat"/>
              </a:rPr>
              <a:t>Debating</a:t>
            </a:r>
            <a:r>
              <a:rPr lang="en-US" sz="1800" dirty="0">
                <a:solidFill>
                  <a:schemeClr val="bg2"/>
                </a:solidFill>
                <a:latin typeface="Roboto" panose="02000000000000000000" pitchFamily="2" charset="0"/>
                <a:ea typeface="Roboto" panose="02000000000000000000" pitchFamily="2" charset="0"/>
                <a:cs typeface="Montserrat"/>
                <a:sym typeface="Montserrat"/>
              </a:rPr>
              <a:t> pathways to sustainable food systems;</a:t>
            </a:r>
            <a:endParaRPr lang="en-US" sz="1800" dirty="0">
              <a:solidFill>
                <a:schemeClr val="bg2"/>
              </a:solidFill>
              <a:latin typeface="Roboto" panose="02000000000000000000" pitchFamily="2" charset="0"/>
              <a:ea typeface="Roboto" panose="02000000000000000000" pitchFamily="2" charset="0"/>
              <a:cs typeface="Montserrat"/>
            </a:endParaRPr>
          </a:p>
          <a:p>
            <a:pPr marL="342900" indent="-342900">
              <a:buClr>
                <a:schemeClr val="dk2"/>
              </a:buClr>
              <a:buSzPts val="1100"/>
              <a:buChar char="•"/>
            </a:pPr>
            <a:r>
              <a:rPr lang="en-US" sz="1800" b="1" dirty="0">
                <a:solidFill>
                  <a:schemeClr val="bg2"/>
                </a:solidFill>
                <a:latin typeface="Roboto" panose="02000000000000000000" pitchFamily="2" charset="0"/>
                <a:ea typeface="Roboto" panose="02000000000000000000" pitchFamily="2" charset="0"/>
                <a:cs typeface="Montserrat"/>
                <a:sym typeface="Montserrat"/>
              </a:rPr>
              <a:t>Elaborating</a:t>
            </a:r>
            <a:r>
              <a:rPr lang="en-US" sz="1800" dirty="0">
                <a:solidFill>
                  <a:schemeClr val="bg2"/>
                </a:solidFill>
                <a:latin typeface="Roboto" panose="02000000000000000000" pitchFamily="2" charset="0"/>
                <a:ea typeface="Roboto" panose="02000000000000000000" pitchFamily="2" charset="0"/>
                <a:cs typeface="Montserrat"/>
                <a:sym typeface="Montserrat"/>
              </a:rPr>
              <a:t> intentions and commitments</a:t>
            </a:r>
            <a:r>
              <a:rPr lang="fr-FR" sz="1800" dirty="0">
                <a:solidFill>
                  <a:schemeClr val="bg2"/>
                </a:solidFill>
                <a:latin typeface="Roboto" panose="02000000000000000000" pitchFamily="2" charset="0"/>
                <a:ea typeface="Roboto" panose="02000000000000000000" pitchFamily="2" charset="0"/>
                <a:cs typeface="Montserrat"/>
                <a:sym typeface="Montserrat"/>
              </a:rPr>
              <a:t>.</a:t>
            </a:r>
            <a:endParaRPr lang="en-US" sz="1800" dirty="0">
              <a:solidFill>
                <a:schemeClr val="bg2"/>
              </a:solidFill>
              <a:latin typeface="Roboto" panose="02000000000000000000" pitchFamily="2" charset="0"/>
              <a:ea typeface="Roboto" panose="02000000000000000000" pitchFamily="2" charset="0"/>
            </a:endParaRPr>
          </a:p>
          <a:p>
            <a:pPr>
              <a:buClr>
                <a:schemeClr val="dk2"/>
              </a:buClr>
              <a:buSzPts val="1100"/>
            </a:pPr>
            <a:endParaRPr lang="fr-FR" sz="1800" dirty="0">
              <a:solidFill>
                <a:schemeClr val="bg2"/>
              </a:solidFill>
              <a:latin typeface="Roboto" panose="02000000000000000000" pitchFamily="2" charset="0"/>
              <a:ea typeface="Roboto" panose="02000000000000000000" pitchFamily="2" charset="0"/>
              <a:cs typeface="Calibri"/>
            </a:endParaRPr>
          </a:p>
          <a:p>
            <a:pPr>
              <a:buClr>
                <a:schemeClr val="dk2"/>
              </a:buClr>
              <a:buSzPts val="1100"/>
            </a:pPr>
            <a:r>
              <a:rPr lang="fr-FR" sz="1800" dirty="0">
                <a:solidFill>
                  <a:schemeClr val="bg2"/>
                </a:solidFill>
                <a:latin typeface="Roboto" panose="02000000000000000000" pitchFamily="2" charset="0"/>
                <a:ea typeface="Roboto" panose="02000000000000000000" pitchFamily="2" charset="0"/>
                <a:cs typeface="Calibri"/>
              </a:rPr>
              <a:t>Dialogues are </a:t>
            </a:r>
            <a:r>
              <a:rPr lang="fr-FR" sz="1800" dirty="0" err="1">
                <a:solidFill>
                  <a:schemeClr val="bg2"/>
                </a:solidFill>
                <a:latin typeface="Roboto" panose="02000000000000000000" pitchFamily="2" charset="0"/>
                <a:ea typeface="Roboto" panose="02000000000000000000" pitchFamily="2" charset="0"/>
                <a:cs typeface="Calibri"/>
              </a:rPr>
              <a:t>organized</a:t>
            </a:r>
            <a:r>
              <a:rPr lang="fr-FR" sz="1800" dirty="0">
                <a:solidFill>
                  <a:schemeClr val="bg2"/>
                </a:solidFill>
                <a:latin typeface="Roboto" panose="02000000000000000000" pitchFamily="2" charset="0"/>
                <a:ea typeface="Roboto" panose="02000000000000000000" pitchFamily="2" charset="0"/>
                <a:cs typeface="Calibri"/>
              </a:rPr>
              <a:t> a)          by UN </a:t>
            </a:r>
            <a:r>
              <a:rPr lang="fr-FR" sz="1800" dirty="0" err="1">
                <a:solidFill>
                  <a:schemeClr val="bg2"/>
                </a:solidFill>
                <a:latin typeface="Roboto" panose="02000000000000000000" pitchFamily="2" charset="0"/>
                <a:ea typeface="Roboto" panose="02000000000000000000" pitchFamily="2" charset="0"/>
                <a:cs typeface="Calibri"/>
              </a:rPr>
              <a:t>Member</a:t>
            </a:r>
            <a:r>
              <a:rPr lang="fr-FR" sz="1800" dirty="0">
                <a:solidFill>
                  <a:schemeClr val="bg2"/>
                </a:solidFill>
                <a:latin typeface="Roboto" panose="02000000000000000000" pitchFamily="2" charset="0"/>
                <a:ea typeface="Roboto" panose="02000000000000000000" pitchFamily="2" charset="0"/>
                <a:cs typeface="Calibri"/>
              </a:rPr>
              <a:t> States, b)            at global </a:t>
            </a:r>
            <a:r>
              <a:rPr lang="fr-FR" sz="1800" dirty="0" err="1">
                <a:solidFill>
                  <a:schemeClr val="bg2"/>
                </a:solidFill>
                <a:latin typeface="Roboto" panose="02000000000000000000" pitchFamily="2" charset="0"/>
                <a:ea typeface="Roboto" panose="02000000000000000000" pitchFamily="2" charset="0"/>
                <a:cs typeface="Calibri"/>
              </a:rPr>
              <a:t>events</a:t>
            </a:r>
            <a:r>
              <a:rPr lang="fr-FR" sz="1800" dirty="0">
                <a:solidFill>
                  <a:schemeClr val="bg2"/>
                </a:solidFill>
                <a:latin typeface="Roboto" panose="02000000000000000000" pitchFamily="2" charset="0"/>
                <a:ea typeface="Roboto" panose="02000000000000000000" pitchFamily="2" charset="0"/>
                <a:cs typeface="Calibri"/>
              </a:rPr>
              <a:t> and c)          </a:t>
            </a:r>
            <a:r>
              <a:rPr lang="fr-FR" sz="1800" dirty="0" err="1">
                <a:solidFill>
                  <a:schemeClr val="bg2"/>
                </a:solidFill>
                <a:latin typeface="Roboto" panose="02000000000000000000" pitchFamily="2" charset="0"/>
                <a:ea typeface="Roboto" panose="02000000000000000000" pitchFamily="2" charset="0"/>
                <a:cs typeface="Calibri"/>
              </a:rPr>
              <a:t>independently</a:t>
            </a:r>
            <a:r>
              <a:rPr lang="fr-FR" sz="1800" dirty="0">
                <a:solidFill>
                  <a:schemeClr val="bg2"/>
                </a:solidFill>
                <a:latin typeface="Roboto" panose="02000000000000000000" pitchFamily="2" charset="0"/>
                <a:ea typeface="Roboto" panose="02000000000000000000" pitchFamily="2" charset="0"/>
                <a:cs typeface="Calibri"/>
              </a:rPr>
              <a:t>. </a:t>
            </a:r>
            <a:endParaRPr lang="fr-FR" sz="1800" dirty="0">
              <a:solidFill>
                <a:schemeClr val="bg2"/>
              </a:solidFill>
              <a:latin typeface="Roboto" panose="02000000000000000000" pitchFamily="2" charset="0"/>
              <a:ea typeface="Roboto" panose="02000000000000000000" pitchFamily="2" charset="0"/>
            </a:endParaRPr>
          </a:p>
          <a:p>
            <a:pPr>
              <a:buClr>
                <a:schemeClr val="dk2"/>
              </a:buClr>
              <a:buSzPts val="1100"/>
            </a:pPr>
            <a:endParaRPr lang="en-US" sz="2400" dirty="0">
              <a:solidFill>
                <a:schemeClr val="bg2"/>
              </a:solidFill>
              <a:latin typeface="Roboto" panose="02000000000000000000" pitchFamily="2" charset="0"/>
              <a:ea typeface="Roboto" panose="02000000000000000000" pitchFamily="2" charset="0"/>
              <a:cs typeface="Montserrat"/>
              <a:sym typeface="Montserrat"/>
            </a:endParaRPr>
          </a:p>
          <a:p>
            <a:pPr>
              <a:buClr>
                <a:schemeClr val="dk2"/>
              </a:buClr>
              <a:buSzPts val="1100"/>
            </a:pPr>
            <a:endParaRPr lang="en-US" sz="2400" dirty="0">
              <a:solidFill>
                <a:schemeClr val="bg2"/>
              </a:solidFill>
              <a:latin typeface="Roboto" panose="02000000000000000000" pitchFamily="2" charset="0"/>
              <a:ea typeface="Roboto" panose="02000000000000000000" pitchFamily="2" charset="0"/>
              <a:sym typeface="Montserrat"/>
            </a:endParaRPr>
          </a:p>
          <a:p>
            <a:pPr>
              <a:buClr>
                <a:schemeClr val="dk2"/>
              </a:buClr>
              <a:buSzPts val="1100"/>
            </a:pPr>
            <a:endParaRPr lang="en-US" sz="2400" dirty="0">
              <a:solidFill>
                <a:schemeClr val="bg2"/>
              </a:solidFill>
              <a:latin typeface="Roboto" panose="02000000000000000000" pitchFamily="2" charset="0"/>
              <a:ea typeface="Roboto" panose="02000000000000000000" pitchFamily="2" charset="0"/>
            </a:endParaRPr>
          </a:p>
          <a:p>
            <a:pPr>
              <a:buClr>
                <a:schemeClr val="dk2"/>
              </a:buClr>
              <a:buSzPts val="1100"/>
            </a:pPr>
            <a:endParaRPr lang="en-US" sz="2400" b="1" dirty="0">
              <a:solidFill>
                <a:schemeClr val="bg2"/>
              </a:solidFill>
              <a:latin typeface="Roboto" panose="02000000000000000000" pitchFamily="2" charset="0"/>
              <a:ea typeface="Roboto" panose="02000000000000000000" pitchFamily="2" charset="0"/>
              <a:cs typeface="Montserrat"/>
            </a:endParaRPr>
          </a:p>
          <a:p>
            <a:pPr marR="0" lvl="0">
              <a:lnSpc>
                <a:spcPct val="100000"/>
              </a:lnSpc>
              <a:spcBef>
                <a:spcPts val="0"/>
              </a:spcBef>
              <a:spcAft>
                <a:spcPts val="0"/>
              </a:spcAft>
              <a:buClr>
                <a:schemeClr val="dk2"/>
              </a:buClr>
              <a:buSzPts val="1100"/>
            </a:pPr>
            <a:endParaRPr lang="en-US" sz="2400" b="1" dirty="0">
              <a:solidFill>
                <a:schemeClr val="bg2"/>
              </a:solidFill>
              <a:latin typeface="Roboto" panose="02000000000000000000" pitchFamily="2" charset="0"/>
              <a:ea typeface="Roboto" panose="02000000000000000000" pitchFamily="2" charset="0"/>
              <a:cs typeface="Montserrat"/>
            </a:endParaRPr>
          </a:p>
        </p:txBody>
      </p:sp>
      <p:sp>
        <p:nvSpPr>
          <p:cNvPr id="16" name="Google Shape;184;p25">
            <a:extLst>
              <a:ext uri="{FF2B5EF4-FFF2-40B4-BE49-F238E27FC236}">
                <a16:creationId xmlns:a16="http://schemas.microsoft.com/office/drawing/2014/main" id="{766A14E8-A8AB-4298-9A4F-B126EB3321AB}"/>
              </a:ext>
            </a:extLst>
          </p:cNvPr>
          <p:cNvSpPr/>
          <p:nvPr/>
        </p:nvSpPr>
        <p:spPr>
          <a:xfrm>
            <a:off x="1320" y="4441960"/>
            <a:ext cx="9142680" cy="98612"/>
          </a:xfrm>
          <a:prstGeom prst="rect">
            <a:avLst/>
          </a:prstGeom>
          <a:gradFill flip="none" rotWithShape="1">
            <a:gsLst>
              <a:gs pos="0">
                <a:schemeClr val="accent3"/>
              </a:gs>
              <a:gs pos="50000">
                <a:schemeClr val="accent3"/>
              </a:gs>
              <a:gs pos="100000">
                <a:schemeClr val="bg2"/>
              </a:gs>
            </a:gsLst>
            <a:lin ang="0" scaled="1"/>
            <a:tileRect/>
          </a:gra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8" name="Picture 17" descr="Logo, company name&#10;&#10;Description automatically generated">
            <a:extLst>
              <a:ext uri="{FF2B5EF4-FFF2-40B4-BE49-F238E27FC236}">
                <a16:creationId xmlns:a16="http://schemas.microsoft.com/office/drawing/2014/main" id="{CD90C200-531A-410C-968F-88B6CE7AC20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5019" y="4602065"/>
            <a:ext cx="992025" cy="462476"/>
          </a:xfrm>
          <a:prstGeom prst="rect">
            <a:avLst/>
          </a:prstGeom>
        </p:spPr>
      </p:pic>
      <p:pic>
        <p:nvPicPr>
          <p:cNvPr id="22" name="Picture 21" descr="A picture containing ax&#10;&#10;Description automatically generated">
            <a:extLst>
              <a:ext uri="{FF2B5EF4-FFF2-40B4-BE49-F238E27FC236}">
                <a16:creationId xmlns:a16="http://schemas.microsoft.com/office/drawing/2014/main" id="{C307317F-91F6-4C89-AB6E-C288B3F5DE0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29744" y="4730947"/>
            <a:ext cx="255346" cy="207584"/>
          </a:xfrm>
          <a:prstGeom prst="rect">
            <a:avLst/>
          </a:prstGeom>
        </p:spPr>
      </p:pic>
      <p:sp>
        <p:nvSpPr>
          <p:cNvPr id="24" name="TextBox 23">
            <a:extLst>
              <a:ext uri="{FF2B5EF4-FFF2-40B4-BE49-F238E27FC236}">
                <a16:creationId xmlns:a16="http://schemas.microsoft.com/office/drawing/2014/main" id="{5CCF34BF-20ED-42DA-8F20-14F6A459C285}"/>
              </a:ext>
            </a:extLst>
          </p:cNvPr>
          <p:cNvSpPr txBox="1"/>
          <p:nvPr/>
        </p:nvSpPr>
        <p:spPr>
          <a:xfrm>
            <a:off x="7508353" y="4708698"/>
            <a:ext cx="1634117" cy="338554"/>
          </a:xfrm>
          <a:prstGeom prst="rect">
            <a:avLst/>
          </a:prstGeom>
          <a:noFill/>
        </p:spPr>
        <p:txBody>
          <a:bodyPr wrap="square" rtlCol="0">
            <a:spAutoFit/>
          </a:bodyPr>
          <a:lstStyle/>
          <a:p>
            <a:r>
              <a:rPr lang="en-US" sz="1600">
                <a:solidFill>
                  <a:srgbClr val="4C9F38"/>
                </a:solidFill>
                <a:latin typeface="Ciutadella"/>
              </a:rPr>
              <a:t>@foodsystems</a:t>
            </a:r>
          </a:p>
        </p:txBody>
      </p:sp>
      <p:sp>
        <p:nvSpPr>
          <p:cNvPr id="26" name="TextBox 25">
            <a:extLst>
              <a:ext uri="{FF2B5EF4-FFF2-40B4-BE49-F238E27FC236}">
                <a16:creationId xmlns:a16="http://schemas.microsoft.com/office/drawing/2014/main" id="{5A7FEFF8-B3CE-4E59-80F4-072FF0A13D0B}"/>
              </a:ext>
            </a:extLst>
          </p:cNvPr>
          <p:cNvSpPr txBox="1"/>
          <p:nvPr/>
        </p:nvSpPr>
        <p:spPr>
          <a:xfrm>
            <a:off x="5730282" y="4708440"/>
            <a:ext cx="2258750" cy="338554"/>
          </a:xfrm>
          <a:prstGeom prst="rect">
            <a:avLst/>
          </a:prstGeom>
          <a:noFill/>
        </p:spPr>
        <p:txBody>
          <a:bodyPr wrap="square" rtlCol="0">
            <a:spAutoFit/>
          </a:bodyPr>
          <a:lstStyle/>
          <a:p>
            <a:r>
              <a:rPr lang="en-US" sz="1600">
                <a:solidFill>
                  <a:srgbClr val="4C9F38"/>
                </a:solidFill>
                <a:latin typeface="Ciutadella"/>
              </a:rPr>
              <a:t>#SummitDialogues</a:t>
            </a:r>
          </a:p>
        </p:txBody>
      </p:sp>
      <p:sp>
        <p:nvSpPr>
          <p:cNvPr id="4" name="TextBox 3">
            <a:extLst>
              <a:ext uri="{FF2B5EF4-FFF2-40B4-BE49-F238E27FC236}">
                <a16:creationId xmlns:a16="http://schemas.microsoft.com/office/drawing/2014/main" id="{A89E808F-E2C0-475F-A85D-649999802A96}"/>
              </a:ext>
            </a:extLst>
          </p:cNvPr>
          <p:cNvSpPr txBox="1"/>
          <p:nvPr/>
        </p:nvSpPr>
        <p:spPr>
          <a:xfrm>
            <a:off x="0" y="96248"/>
            <a:ext cx="9142470" cy="523220"/>
          </a:xfrm>
          <a:prstGeom prst="rect">
            <a:avLst/>
          </a:prstGeom>
          <a:noFill/>
        </p:spPr>
        <p:txBody>
          <a:bodyPr wrap="square" lIns="91440" tIns="45720" rIns="91440" bIns="45720" rtlCol="0" anchor="t">
            <a:spAutoFit/>
          </a:bodyPr>
          <a:lstStyle/>
          <a:p>
            <a:pPr algn="ctr"/>
            <a:r>
              <a:rPr lang="en-GB" sz="2800" b="1" dirty="0">
                <a:solidFill>
                  <a:schemeClr val="bg2"/>
                </a:solidFill>
                <a:latin typeface="Roboto" panose="02000000000000000000" pitchFamily="2" charset="0"/>
                <a:ea typeface="Roboto" panose="02000000000000000000" pitchFamily="2" charset="0"/>
              </a:rPr>
              <a:t>The Food Systems Summit Dialogues</a:t>
            </a:r>
            <a:endParaRPr lang="en-US" sz="2800" b="1" dirty="0">
              <a:solidFill>
                <a:schemeClr val="bg2"/>
              </a:solidFill>
              <a:latin typeface="Roboto" panose="02000000000000000000" pitchFamily="2" charset="0"/>
              <a:ea typeface="Roboto" panose="02000000000000000000" pitchFamily="2" charset="0"/>
            </a:endParaRPr>
          </a:p>
        </p:txBody>
      </p:sp>
      <p:pic>
        <p:nvPicPr>
          <p:cNvPr id="5" name="Picture 4" descr="Icon&#10;&#10;Description automatically generated">
            <a:extLst>
              <a:ext uri="{FF2B5EF4-FFF2-40B4-BE49-F238E27FC236}">
                <a16:creationId xmlns:a16="http://schemas.microsoft.com/office/drawing/2014/main" id="{910BCBF5-7307-1E45-B805-86C6B731396A}"/>
              </a:ext>
            </a:extLst>
          </p:cNvPr>
          <p:cNvPicPr>
            <a:picLocks noChangeAspect="1"/>
          </p:cNvPicPr>
          <p:nvPr/>
        </p:nvPicPr>
        <p:blipFill>
          <a:blip r:embed="rId4"/>
          <a:stretch>
            <a:fillRect/>
          </a:stretch>
        </p:blipFill>
        <p:spPr>
          <a:xfrm>
            <a:off x="6443206" y="2942285"/>
            <a:ext cx="687578" cy="644060"/>
          </a:xfrm>
          <a:prstGeom prst="rect">
            <a:avLst/>
          </a:prstGeom>
        </p:spPr>
      </p:pic>
      <p:pic>
        <p:nvPicPr>
          <p:cNvPr id="7" name="Picture 6" descr="Shape, icon&#10;&#10;Description automatically generated">
            <a:extLst>
              <a:ext uri="{FF2B5EF4-FFF2-40B4-BE49-F238E27FC236}">
                <a16:creationId xmlns:a16="http://schemas.microsoft.com/office/drawing/2014/main" id="{039C3909-7638-6145-A24B-11923B63F0BA}"/>
              </a:ext>
            </a:extLst>
          </p:cNvPr>
          <p:cNvPicPr>
            <a:picLocks noChangeAspect="1"/>
          </p:cNvPicPr>
          <p:nvPr/>
        </p:nvPicPr>
        <p:blipFill>
          <a:blip r:embed="rId5"/>
          <a:stretch>
            <a:fillRect/>
          </a:stretch>
        </p:blipFill>
        <p:spPr>
          <a:xfrm>
            <a:off x="3360509" y="2981001"/>
            <a:ext cx="576241" cy="539770"/>
          </a:xfrm>
          <a:prstGeom prst="rect">
            <a:avLst/>
          </a:prstGeom>
        </p:spPr>
      </p:pic>
      <p:pic>
        <p:nvPicPr>
          <p:cNvPr id="9" name="Picture 8" descr="Icon&#10;&#10;Description automatically generated">
            <a:extLst>
              <a:ext uri="{FF2B5EF4-FFF2-40B4-BE49-F238E27FC236}">
                <a16:creationId xmlns:a16="http://schemas.microsoft.com/office/drawing/2014/main" id="{0D21BB9D-E1BE-0B4C-9550-FF3D9698A7CA}"/>
              </a:ext>
            </a:extLst>
          </p:cNvPr>
          <p:cNvPicPr>
            <a:picLocks noChangeAspect="1"/>
          </p:cNvPicPr>
          <p:nvPr/>
        </p:nvPicPr>
        <p:blipFill>
          <a:blip r:embed="rId6"/>
          <a:stretch>
            <a:fillRect/>
          </a:stretch>
        </p:blipFill>
        <p:spPr>
          <a:xfrm>
            <a:off x="2008404" y="3282302"/>
            <a:ext cx="576242" cy="539771"/>
          </a:xfrm>
          <a:prstGeom prst="rect">
            <a:avLst/>
          </a:prstGeom>
        </p:spPr>
      </p:pic>
    </p:spTree>
    <p:extLst>
      <p:ext uri="{BB962C8B-B14F-4D97-AF65-F5344CB8AC3E}">
        <p14:creationId xmlns:p14="http://schemas.microsoft.com/office/powerpoint/2010/main" val="10309521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72;p12">
            <a:extLst>
              <a:ext uri="{FF2B5EF4-FFF2-40B4-BE49-F238E27FC236}">
                <a16:creationId xmlns:a16="http://schemas.microsoft.com/office/drawing/2014/main" id="{41999E2D-E8F2-430C-ACD7-67D4E227FA7F}"/>
              </a:ext>
            </a:extLst>
          </p:cNvPr>
          <p:cNvSpPr txBox="1"/>
          <p:nvPr/>
        </p:nvSpPr>
        <p:spPr>
          <a:xfrm>
            <a:off x="692390" y="947064"/>
            <a:ext cx="7963531" cy="3439129"/>
          </a:xfrm>
          <a:prstGeom prst="rect">
            <a:avLst/>
          </a:prstGeom>
          <a:noFill/>
          <a:ln>
            <a:noFill/>
          </a:ln>
        </p:spPr>
        <p:txBody>
          <a:bodyPr spcFirstLastPara="1" wrap="square" lIns="41900" tIns="20950" rIns="41900" bIns="20950" anchor="t" anchorCtr="0">
            <a:noAutofit/>
          </a:bodyPr>
          <a:lstStyle/>
          <a:p>
            <a:pPr>
              <a:buClr>
                <a:schemeClr val="dk2"/>
              </a:buClr>
              <a:buSzPts val="1100"/>
            </a:pPr>
            <a:r>
              <a:rPr lang="en-US" sz="1800" dirty="0">
                <a:solidFill>
                  <a:schemeClr val="bg2"/>
                </a:solidFill>
                <a:latin typeface="Roboto" panose="02000000000000000000" pitchFamily="2" charset="0"/>
                <a:ea typeface="Roboto" panose="02000000000000000000" pitchFamily="2" charset="0"/>
                <a:cs typeface="Montserrat"/>
                <a:sym typeface="Montserrat"/>
              </a:rPr>
              <a:t>The </a:t>
            </a:r>
            <a:r>
              <a:rPr lang="en-US" sz="1800" b="1" dirty="0">
                <a:solidFill>
                  <a:schemeClr val="bg2"/>
                </a:solidFill>
                <a:latin typeface="Roboto" panose="02000000000000000000" pitchFamily="2" charset="0"/>
                <a:ea typeface="Roboto" panose="02000000000000000000" pitchFamily="2" charset="0"/>
                <a:cs typeface="Montserrat"/>
                <a:sym typeface="Montserrat"/>
              </a:rPr>
              <a:t>outcomes</a:t>
            </a:r>
            <a:r>
              <a:rPr lang="en-US" sz="1800" dirty="0">
                <a:solidFill>
                  <a:schemeClr val="bg2"/>
                </a:solidFill>
                <a:latin typeface="Roboto" panose="02000000000000000000" pitchFamily="2" charset="0"/>
                <a:ea typeface="Roboto" panose="02000000000000000000" pitchFamily="2" charset="0"/>
                <a:cs typeface="Montserrat"/>
                <a:sym typeface="Montserrat"/>
              </a:rPr>
              <a:t> of each Dialogue are </a:t>
            </a:r>
            <a:r>
              <a:rPr lang="en-US" sz="1800" dirty="0">
                <a:solidFill>
                  <a:schemeClr val="bg2"/>
                </a:solidFill>
                <a:latin typeface="Roboto" panose="02000000000000000000" pitchFamily="2" charset="0"/>
                <a:ea typeface="Roboto" panose="02000000000000000000" pitchFamily="2" charset="0"/>
              </a:rPr>
              <a:t>publicly</a:t>
            </a:r>
            <a:r>
              <a:rPr lang="en-GB" sz="1800" dirty="0">
                <a:solidFill>
                  <a:schemeClr val="bg2"/>
                </a:solidFill>
                <a:latin typeface="Roboto" panose="02000000000000000000" pitchFamily="2" charset="0"/>
                <a:ea typeface="Roboto" panose="02000000000000000000" pitchFamily="2" charset="0"/>
              </a:rPr>
              <a:t> accessible on the </a:t>
            </a:r>
            <a:r>
              <a:rPr lang="en-GB" sz="1800" i="1" dirty="0">
                <a:solidFill>
                  <a:schemeClr val="bg2"/>
                </a:solidFill>
                <a:latin typeface="Roboto" panose="02000000000000000000" pitchFamily="2" charset="0"/>
                <a:ea typeface="Roboto" panose="02000000000000000000" pitchFamily="2" charset="0"/>
              </a:rPr>
              <a:t>Dialogues Gateway </a:t>
            </a:r>
            <a:r>
              <a:rPr lang="en-GB" sz="1800" dirty="0">
                <a:solidFill>
                  <a:schemeClr val="bg2"/>
                </a:solidFill>
                <a:latin typeface="Roboto" panose="02000000000000000000" pitchFamily="2" charset="0"/>
                <a:ea typeface="Roboto" panose="02000000000000000000" pitchFamily="2" charset="0"/>
              </a:rPr>
              <a:t>(</a:t>
            </a:r>
            <a:r>
              <a:rPr lang="en-GB" sz="1800" dirty="0">
                <a:solidFill>
                  <a:schemeClr val="bg2"/>
                </a:solidFill>
                <a:latin typeface="Roboto" panose="02000000000000000000" pitchFamily="2" charset="0"/>
                <a:ea typeface="Roboto" panose="02000000000000000000" pitchFamily="2" charset="0"/>
                <a:hlinkClick r:id="rId2">
                  <a:extLst>
                    <a:ext uri="{A12FA001-AC4F-418D-AE19-62706E023703}">
                      <ahyp:hlinkClr xmlns:ahyp="http://schemas.microsoft.com/office/drawing/2018/hyperlinkcolor" val="tx"/>
                    </a:ext>
                  </a:extLst>
                </a:hlinkClick>
              </a:rPr>
              <a:t>www.summitdialogues.org</a:t>
            </a:r>
            <a:r>
              <a:rPr lang="en-GB" sz="1800" dirty="0">
                <a:solidFill>
                  <a:schemeClr val="bg2"/>
                </a:solidFill>
                <a:latin typeface="Roboto" panose="02000000000000000000" pitchFamily="2" charset="0"/>
                <a:ea typeface="Roboto" panose="02000000000000000000" pitchFamily="2" charset="0"/>
              </a:rPr>
              <a:t>). These outcomes contribute to: </a:t>
            </a:r>
            <a:endParaRPr lang="en-GB" sz="1800" b="1" dirty="0">
              <a:solidFill>
                <a:schemeClr val="bg2"/>
              </a:solidFill>
              <a:latin typeface="Roboto" panose="02000000000000000000" pitchFamily="2" charset="0"/>
              <a:ea typeface="Roboto" panose="02000000000000000000" pitchFamily="2" charset="0"/>
            </a:endParaRPr>
          </a:p>
          <a:p>
            <a:pPr marL="342900" indent="-342900">
              <a:buClr>
                <a:schemeClr val="dk2"/>
              </a:buClr>
              <a:buSzPts val="1100"/>
              <a:buChar char="•"/>
            </a:pPr>
            <a:r>
              <a:rPr lang="en-GB" sz="1800" dirty="0">
                <a:solidFill>
                  <a:schemeClr val="bg2"/>
                </a:solidFill>
                <a:latin typeface="Roboto" panose="02000000000000000000" pitchFamily="2" charset="0"/>
                <a:ea typeface="Roboto" panose="02000000000000000000" pitchFamily="2" charset="0"/>
              </a:rPr>
              <a:t>Preparing</a:t>
            </a:r>
            <a:r>
              <a:rPr lang="en-GB" sz="1800" i="0" dirty="0">
                <a:solidFill>
                  <a:schemeClr val="bg2"/>
                </a:solidFill>
                <a:effectLst/>
                <a:latin typeface="Roboto" panose="02000000000000000000" pitchFamily="2" charset="0"/>
                <a:ea typeface="Roboto" panose="02000000000000000000" pitchFamily="2" charset="0"/>
              </a:rPr>
              <a:t> the Summit</a:t>
            </a:r>
            <a:r>
              <a:rPr lang="en-GB" sz="1800" dirty="0">
                <a:solidFill>
                  <a:schemeClr val="bg2"/>
                </a:solidFill>
                <a:latin typeface="Roboto" panose="02000000000000000000" pitchFamily="2" charset="0"/>
                <a:ea typeface="Roboto" panose="02000000000000000000" pitchFamily="2" charset="0"/>
              </a:rPr>
              <a:t> </a:t>
            </a:r>
            <a:r>
              <a:rPr lang="en-GB" sz="1800" i="0" dirty="0">
                <a:solidFill>
                  <a:schemeClr val="bg2"/>
                </a:solidFill>
                <a:effectLst/>
                <a:latin typeface="Roboto" panose="02000000000000000000" pitchFamily="2" charset="0"/>
                <a:ea typeface="Roboto" panose="02000000000000000000" pitchFamily="2" charset="0"/>
              </a:rPr>
              <a:t>Action Tracks;</a:t>
            </a:r>
            <a:endParaRPr lang="en-GB" sz="1800" b="1" i="0" dirty="0">
              <a:solidFill>
                <a:schemeClr val="bg2"/>
              </a:solidFill>
              <a:effectLst/>
              <a:latin typeface="Roboto" panose="02000000000000000000" pitchFamily="2" charset="0"/>
              <a:ea typeface="Roboto" panose="02000000000000000000" pitchFamily="2" charset="0"/>
            </a:endParaRPr>
          </a:p>
          <a:p>
            <a:pPr marL="342900" indent="-342900">
              <a:spcAft>
                <a:spcPts val="1200"/>
              </a:spcAft>
              <a:buClr>
                <a:schemeClr val="dk2"/>
              </a:buClr>
              <a:buSzPts val="1100"/>
              <a:buChar char="•"/>
            </a:pPr>
            <a:r>
              <a:rPr lang="en-GB" sz="1800" dirty="0">
                <a:solidFill>
                  <a:schemeClr val="bg2"/>
                </a:solidFill>
                <a:latin typeface="Roboto" panose="02000000000000000000" pitchFamily="2" charset="0"/>
                <a:ea typeface="Roboto" panose="02000000000000000000" pitchFamily="2" charset="0"/>
              </a:rPr>
              <a:t>Shape the National Pathway to Sustainable Food Systems. </a:t>
            </a:r>
          </a:p>
          <a:p>
            <a:pPr>
              <a:buClr>
                <a:schemeClr val="dk2"/>
              </a:buClr>
              <a:buSzPts val="1100"/>
            </a:pPr>
            <a:r>
              <a:rPr lang="en-GB" sz="1800" dirty="0">
                <a:solidFill>
                  <a:schemeClr val="bg2"/>
                </a:solidFill>
                <a:latin typeface="Roboto" panose="02000000000000000000" pitchFamily="2" charset="0"/>
                <a:ea typeface="Roboto" panose="02000000000000000000" pitchFamily="2" charset="0"/>
              </a:rPr>
              <a:t>There are three main </a:t>
            </a:r>
            <a:r>
              <a:rPr lang="en-GB" sz="1800" b="1" dirty="0">
                <a:solidFill>
                  <a:schemeClr val="bg2"/>
                </a:solidFill>
                <a:latin typeface="Roboto" panose="02000000000000000000" pitchFamily="2" charset="0"/>
                <a:ea typeface="Roboto" panose="02000000000000000000" pitchFamily="2" charset="0"/>
              </a:rPr>
              <a:t>roles</a:t>
            </a:r>
            <a:r>
              <a:rPr lang="en-GB" sz="1800" dirty="0">
                <a:solidFill>
                  <a:schemeClr val="bg2"/>
                </a:solidFill>
                <a:latin typeface="Roboto" panose="02000000000000000000" pitchFamily="2" charset="0"/>
                <a:ea typeface="Roboto" panose="02000000000000000000" pitchFamily="2" charset="0"/>
              </a:rPr>
              <a:t> involved in the organisation of a Dialogue. </a:t>
            </a:r>
          </a:p>
          <a:p>
            <a:pPr marL="342900" lvl="1" indent="-342900">
              <a:lnSpc>
                <a:spcPct val="150000"/>
              </a:lnSpc>
              <a:buClr>
                <a:schemeClr val="dk2"/>
              </a:buClr>
              <a:buSzPts val="1100"/>
              <a:buChar char="•"/>
            </a:pPr>
            <a:r>
              <a:rPr lang="en-GB" sz="1800" dirty="0">
                <a:solidFill>
                  <a:schemeClr val="bg2"/>
                </a:solidFill>
                <a:latin typeface="Roboto" panose="02000000000000000000" pitchFamily="2" charset="0"/>
                <a:ea typeface="Roboto" panose="02000000000000000000" pitchFamily="2" charset="0"/>
              </a:rPr>
              <a:t>      The </a:t>
            </a:r>
            <a:r>
              <a:rPr lang="en-GB" sz="1800" b="1" dirty="0">
                <a:solidFill>
                  <a:schemeClr val="bg2"/>
                </a:solidFill>
                <a:latin typeface="Roboto" panose="02000000000000000000" pitchFamily="2" charset="0"/>
                <a:ea typeface="Roboto" panose="02000000000000000000" pitchFamily="2" charset="0"/>
              </a:rPr>
              <a:t>Convenor</a:t>
            </a:r>
            <a:r>
              <a:rPr lang="en-GB" sz="1800" dirty="0">
                <a:solidFill>
                  <a:schemeClr val="bg2"/>
                </a:solidFill>
                <a:latin typeface="Roboto" panose="02000000000000000000" pitchFamily="2" charset="0"/>
                <a:ea typeface="Roboto" panose="02000000000000000000" pitchFamily="2" charset="0"/>
              </a:rPr>
              <a:t> organizes a Dialogue. </a:t>
            </a:r>
          </a:p>
          <a:p>
            <a:pPr marL="342900" indent="-342900">
              <a:lnSpc>
                <a:spcPct val="150000"/>
              </a:lnSpc>
              <a:buClr>
                <a:schemeClr val="dk2"/>
              </a:buClr>
              <a:buSzPts val="1100"/>
              <a:buChar char="•"/>
            </a:pPr>
            <a:r>
              <a:rPr lang="en-GB" sz="1800" dirty="0">
                <a:solidFill>
                  <a:schemeClr val="bg2"/>
                </a:solidFill>
                <a:latin typeface="Roboto" panose="02000000000000000000" pitchFamily="2" charset="0"/>
                <a:ea typeface="Roboto" panose="02000000000000000000" pitchFamily="2" charset="0"/>
              </a:rPr>
              <a:t>      The </a:t>
            </a:r>
            <a:r>
              <a:rPr lang="en-GB" sz="1800" b="1" dirty="0">
                <a:solidFill>
                  <a:schemeClr val="bg2"/>
                </a:solidFill>
                <a:latin typeface="Roboto" panose="02000000000000000000" pitchFamily="2" charset="0"/>
                <a:ea typeface="Roboto" panose="02000000000000000000" pitchFamily="2" charset="0"/>
              </a:rPr>
              <a:t>Curator</a:t>
            </a:r>
            <a:r>
              <a:rPr lang="en-GB" sz="1800" dirty="0">
                <a:solidFill>
                  <a:schemeClr val="bg2"/>
                </a:solidFill>
                <a:latin typeface="Roboto" panose="02000000000000000000" pitchFamily="2" charset="0"/>
                <a:ea typeface="Roboto" panose="02000000000000000000" pitchFamily="2" charset="0"/>
              </a:rPr>
              <a:t> serves as moderator. </a:t>
            </a:r>
          </a:p>
          <a:p>
            <a:pPr marL="342900" indent="-342900">
              <a:lnSpc>
                <a:spcPct val="150000"/>
              </a:lnSpc>
              <a:buClr>
                <a:schemeClr val="dk2"/>
              </a:buClr>
              <a:buSzPts val="1100"/>
              <a:buChar char="•"/>
            </a:pPr>
            <a:r>
              <a:rPr lang="en-GB" sz="1800" dirty="0">
                <a:solidFill>
                  <a:schemeClr val="bg2"/>
                </a:solidFill>
                <a:latin typeface="Roboto" panose="02000000000000000000" pitchFamily="2" charset="0"/>
                <a:ea typeface="Roboto" panose="02000000000000000000" pitchFamily="2" charset="0"/>
              </a:rPr>
              <a:t>      The </a:t>
            </a:r>
            <a:r>
              <a:rPr lang="en-GB" sz="1800" b="1" dirty="0">
                <a:solidFill>
                  <a:schemeClr val="bg2"/>
                </a:solidFill>
                <a:latin typeface="Roboto" panose="02000000000000000000" pitchFamily="2" charset="0"/>
                <a:ea typeface="Roboto" panose="02000000000000000000" pitchFamily="2" charset="0"/>
              </a:rPr>
              <a:t>Facilitator</a:t>
            </a:r>
            <a:r>
              <a:rPr lang="en-GB" sz="1800" dirty="0">
                <a:solidFill>
                  <a:schemeClr val="bg2"/>
                </a:solidFill>
                <a:latin typeface="Roboto" panose="02000000000000000000" pitchFamily="2" charset="0"/>
                <a:ea typeface="Roboto" panose="02000000000000000000" pitchFamily="2" charset="0"/>
              </a:rPr>
              <a:t> supports each Discussion Group. </a:t>
            </a:r>
          </a:p>
          <a:p>
            <a:pPr>
              <a:buClr>
                <a:schemeClr val="dk2"/>
              </a:buClr>
              <a:buSzPts val="1100"/>
            </a:pPr>
            <a:r>
              <a:rPr lang="en-GB" sz="1800" dirty="0">
                <a:solidFill>
                  <a:schemeClr val="bg2"/>
                </a:solidFill>
                <a:latin typeface="Roboto" panose="02000000000000000000" pitchFamily="2" charset="0"/>
                <a:ea typeface="Roboto" panose="02000000000000000000" pitchFamily="2" charset="0"/>
              </a:rPr>
              <a:t>A t</a:t>
            </a:r>
            <a:r>
              <a:rPr lang="en-GB" sz="1800" i="0" dirty="0">
                <a:solidFill>
                  <a:schemeClr val="bg2"/>
                </a:solidFill>
                <a:effectLst/>
                <a:latin typeface="Roboto" panose="02000000000000000000" pitchFamily="2" charset="0"/>
                <a:ea typeface="Roboto" panose="02000000000000000000" pitchFamily="2" charset="0"/>
              </a:rPr>
              <a:t>raining and mentoring service is available for </a:t>
            </a:r>
            <a:r>
              <a:rPr lang="en-GB" sz="1800" dirty="0">
                <a:solidFill>
                  <a:schemeClr val="bg2"/>
                </a:solidFill>
                <a:latin typeface="Roboto" panose="02000000000000000000" pitchFamily="2" charset="0"/>
                <a:ea typeface="Roboto" panose="02000000000000000000" pitchFamily="2" charset="0"/>
              </a:rPr>
              <a:t>Convenors</a:t>
            </a:r>
            <a:r>
              <a:rPr lang="en-GB" sz="1800" i="0" dirty="0">
                <a:solidFill>
                  <a:schemeClr val="bg2"/>
                </a:solidFill>
                <a:effectLst/>
                <a:latin typeface="Roboto" panose="02000000000000000000" pitchFamily="2" charset="0"/>
                <a:ea typeface="Roboto" panose="02000000000000000000" pitchFamily="2" charset="0"/>
              </a:rPr>
              <a:t>, </a:t>
            </a:r>
            <a:r>
              <a:rPr lang="en-GB" sz="1800" dirty="0">
                <a:solidFill>
                  <a:schemeClr val="bg2"/>
                </a:solidFill>
                <a:latin typeface="Roboto" panose="02000000000000000000" pitchFamily="2" charset="0"/>
                <a:ea typeface="Roboto" panose="02000000000000000000" pitchFamily="2" charset="0"/>
              </a:rPr>
              <a:t>Curators</a:t>
            </a:r>
            <a:r>
              <a:rPr lang="en-GB" sz="1800" i="0" dirty="0">
                <a:solidFill>
                  <a:schemeClr val="bg2"/>
                </a:solidFill>
                <a:effectLst/>
                <a:latin typeface="Roboto" panose="02000000000000000000" pitchFamily="2" charset="0"/>
                <a:ea typeface="Roboto" panose="02000000000000000000" pitchFamily="2" charset="0"/>
              </a:rPr>
              <a:t> and </a:t>
            </a:r>
            <a:r>
              <a:rPr lang="en-GB" sz="1800" dirty="0">
                <a:solidFill>
                  <a:schemeClr val="bg2"/>
                </a:solidFill>
                <a:latin typeface="Roboto" panose="02000000000000000000" pitchFamily="2" charset="0"/>
                <a:ea typeface="Roboto" panose="02000000000000000000" pitchFamily="2" charset="0"/>
              </a:rPr>
              <a:t>Facilitators</a:t>
            </a:r>
            <a:r>
              <a:rPr lang="en-GB" sz="1800" i="0" dirty="0">
                <a:solidFill>
                  <a:schemeClr val="bg2"/>
                </a:solidFill>
                <a:effectLst/>
                <a:latin typeface="Roboto" panose="02000000000000000000" pitchFamily="2" charset="0"/>
                <a:ea typeface="Roboto" panose="02000000000000000000" pitchFamily="2" charset="0"/>
              </a:rPr>
              <a:t>.</a:t>
            </a:r>
            <a:endParaRPr lang="en-GB" sz="1800" dirty="0">
              <a:solidFill>
                <a:schemeClr val="bg2"/>
              </a:solidFill>
              <a:latin typeface="Roboto" panose="02000000000000000000" pitchFamily="2" charset="0"/>
              <a:ea typeface="Roboto" panose="02000000000000000000" pitchFamily="2" charset="0"/>
            </a:endParaRPr>
          </a:p>
          <a:p>
            <a:pPr marL="0" marR="0" lvl="0" indent="0" algn="ctr" rtl="0">
              <a:lnSpc>
                <a:spcPct val="100000"/>
              </a:lnSpc>
              <a:spcBef>
                <a:spcPts val="0"/>
              </a:spcBef>
              <a:spcAft>
                <a:spcPts val="0"/>
              </a:spcAft>
              <a:buClr>
                <a:schemeClr val="dk2"/>
              </a:buClr>
              <a:buSzPts val="1100"/>
              <a:buFont typeface="Arial"/>
              <a:buNone/>
            </a:pPr>
            <a:endParaRPr lang="en-GB" sz="1200" b="1" dirty="0">
              <a:solidFill>
                <a:schemeClr val="dk2"/>
              </a:solidFill>
              <a:latin typeface="Roboto" panose="02000000000000000000" pitchFamily="2" charset="0"/>
              <a:ea typeface="Roboto" panose="02000000000000000000" pitchFamily="2" charset="0"/>
              <a:cs typeface="Montserrat"/>
            </a:endParaRPr>
          </a:p>
          <a:p>
            <a:pPr>
              <a:buClr>
                <a:schemeClr val="dk2"/>
              </a:buClr>
              <a:buSzPts val="1100"/>
            </a:pPr>
            <a:endParaRPr lang="en-US" sz="2400" dirty="0">
              <a:solidFill>
                <a:schemeClr val="bg2"/>
              </a:solidFill>
              <a:latin typeface="Roboto" panose="02000000000000000000" pitchFamily="2" charset="0"/>
              <a:ea typeface="Roboto" panose="02000000000000000000" pitchFamily="2" charset="0"/>
              <a:cs typeface="Montserrat"/>
            </a:endParaRPr>
          </a:p>
          <a:p>
            <a:pPr>
              <a:buClr>
                <a:schemeClr val="dk2"/>
              </a:buClr>
              <a:buSzPts val="1100"/>
            </a:pPr>
            <a:endParaRPr lang="en-US" sz="2400" dirty="0">
              <a:solidFill>
                <a:schemeClr val="bg2"/>
              </a:solidFill>
              <a:latin typeface="Roboto" panose="02000000000000000000" pitchFamily="2" charset="0"/>
              <a:ea typeface="Roboto" panose="02000000000000000000" pitchFamily="2" charset="0"/>
            </a:endParaRPr>
          </a:p>
          <a:p>
            <a:pPr>
              <a:buClr>
                <a:schemeClr val="dk2"/>
              </a:buClr>
              <a:buSzPts val="1100"/>
            </a:pPr>
            <a:endParaRPr lang="en-US" sz="2400" dirty="0">
              <a:solidFill>
                <a:schemeClr val="bg2"/>
              </a:solidFill>
              <a:latin typeface="Roboto" panose="02000000000000000000" pitchFamily="2" charset="0"/>
              <a:ea typeface="Roboto" panose="02000000000000000000" pitchFamily="2" charset="0"/>
            </a:endParaRPr>
          </a:p>
          <a:p>
            <a:pPr>
              <a:buClr>
                <a:schemeClr val="dk2"/>
              </a:buClr>
              <a:buSzPts val="1100"/>
            </a:pPr>
            <a:endParaRPr lang="en-US" sz="2400" b="1" dirty="0">
              <a:solidFill>
                <a:schemeClr val="bg2"/>
              </a:solidFill>
              <a:latin typeface="Roboto" panose="02000000000000000000" pitchFamily="2" charset="0"/>
              <a:ea typeface="Roboto" panose="02000000000000000000" pitchFamily="2" charset="0"/>
              <a:cs typeface="Montserrat"/>
            </a:endParaRPr>
          </a:p>
          <a:p>
            <a:pPr marR="0" lvl="0">
              <a:lnSpc>
                <a:spcPct val="100000"/>
              </a:lnSpc>
              <a:spcBef>
                <a:spcPts val="0"/>
              </a:spcBef>
              <a:spcAft>
                <a:spcPts val="0"/>
              </a:spcAft>
              <a:buClr>
                <a:schemeClr val="dk2"/>
              </a:buClr>
              <a:buSzPts val="1100"/>
            </a:pPr>
            <a:endParaRPr lang="en-US" sz="2400" b="1" dirty="0">
              <a:solidFill>
                <a:schemeClr val="bg2"/>
              </a:solidFill>
              <a:latin typeface="Roboto" panose="02000000000000000000" pitchFamily="2" charset="0"/>
              <a:ea typeface="Roboto" panose="02000000000000000000" pitchFamily="2" charset="0"/>
              <a:cs typeface="Montserrat"/>
            </a:endParaRPr>
          </a:p>
        </p:txBody>
      </p:sp>
      <p:sp>
        <p:nvSpPr>
          <p:cNvPr id="16" name="Google Shape;184;p25">
            <a:extLst>
              <a:ext uri="{FF2B5EF4-FFF2-40B4-BE49-F238E27FC236}">
                <a16:creationId xmlns:a16="http://schemas.microsoft.com/office/drawing/2014/main" id="{766A14E8-A8AB-4298-9A4F-B126EB3321AB}"/>
              </a:ext>
            </a:extLst>
          </p:cNvPr>
          <p:cNvSpPr/>
          <p:nvPr/>
        </p:nvSpPr>
        <p:spPr>
          <a:xfrm>
            <a:off x="1320" y="4441960"/>
            <a:ext cx="9142680" cy="98612"/>
          </a:xfrm>
          <a:prstGeom prst="rect">
            <a:avLst/>
          </a:prstGeom>
          <a:gradFill flip="none" rotWithShape="1">
            <a:gsLst>
              <a:gs pos="0">
                <a:schemeClr val="accent3"/>
              </a:gs>
              <a:gs pos="50000">
                <a:schemeClr val="accent3"/>
              </a:gs>
              <a:gs pos="100000">
                <a:schemeClr val="bg2"/>
              </a:gs>
            </a:gsLst>
            <a:lin ang="0" scaled="1"/>
            <a:tileRect/>
          </a:gra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8" name="Picture 17" descr="Logo, company name&#10;&#10;Description automatically generated">
            <a:extLst>
              <a:ext uri="{FF2B5EF4-FFF2-40B4-BE49-F238E27FC236}">
                <a16:creationId xmlns:a16="http://schemas.microsoft.com/office/drawing/2014/main" id="{CD90C200-531A-410C-968F-88B6CE7AC20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5019" y="4602065"/>
            <a:ext cx="992025" cy="462476"/>
          </a:xfrm>
          <a:prstGeom prst="rect">
            <a:avLst/>
          </a:prstGeom>
        </p:spPr>
      </p:pic>
      <p:pic>
        <p:nvPicPr>
          <p:cNvPr id="22" name="Picture 21" descr="A picture containing ax&#10;&#10;Description automatically generated">
            <a:extLst>
              <a:ext uri="{FF2B5EF4-FFF2-40B4-BE49-F238E27FC236}">
                <a16:creationId xmlns:a16="http://schemas.microsoft.com/office/drawing/2014/main" id="{C307317F-91F6-4C89-AB6E-C288B3F5DE0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29744" y="4730947"/>
            <a:ext cx="255346" cy="207584"/>
          </a:xfrm>
          <a:prstGeom prst="rect">
            <a:avLst/>
          </a:prstGeom>
        </p:spPr>
      </p:pic>
      <p:sp>
        <p:nvSpPr>
          <p:cNvPr id="24" name="TextBox 23">
            <a:extLst>
              <a:ext uri="{FF2B5EF4-FFF2-40B4-BE49-F238E27FC236}">
                <a16:creationId xmlns:a16="http://schemas.microsoft.com/office/drawing/2014/main" id="{5CCF34BF-20ED-42DA-8F20-14F6A459C285}"/>
              </a:ext>
            </a:extLst>
          </p:cNvPr>
          <p:cNvSpPr txBox="1"/>
          <p:nvPr/>
        </p:nvSpPr>
        <p:spPr>
          <a:xfrm>
            <a:off x="7508353" y="4708698"/>
            <a:ext cx="1634117" cy="338554"/>
          </a:xfrm>
          <a:prstGeom prst="rect">
            <a:avLst/>
          </a:prstGeom>
          <a:noFill/>
        </p:spPr>
        <p:txBody>
          <a:bodyPr wrap="square" rtlCol="0">
            <a:spAutoFit/>
          </a:bodyPr>
          <a:lstStyle/>
          <a:p>
            <a:r>
              <a:rPr lang="en-US" sz="1600">
                <a:solidFill>
                  <a:srgbClr val="4C9F38"/>
                </a:solidFill>
                <a:latin typeface="Ciutadella"/>
              </a:rPr>
              <a:t>@foodsystems</a:t>
            </a:r>
          </a:p>
        </p:txBody>
      </p:sp>
      <p:sp>
        <p:nvSpPr>
          <p:cNvPr id="26" name="TextBox 25">
            <a:extLst>
              <a:ext uri="{FF2B5EF4-FFF2-40B4-BE49-F238E27FC236}">
                <a16:creationId xmlns:a16="http://schemas.microsoft.com/office/drawing/2014/main" id="{5A7FEFF8-B3CE-4E59-80F4-072FF0A13D0B}"/>
              </a:ext>
            </a:extLst>
          </p:cNvPr>
          <p:cNvSpPr txBox="1"/>
          <p:nvPr/>
        </p:nvSpPr>
        <p:spPr>
          <a:xfrm>
            <a:off x="5730282" y="4708440"/>
            <a:ext cx="2258750" cy="338554"/>
          </a:xfrm>
          <a:prstGeom prst="rect">
            <a:avLst/>
          </a:prstGeom>
          <a:noFill/>
        </p:spPr>
        <p:txBody>
          <a:bodyPr wrap="square" rtlCol="0">
            <a:spAutoFit/>
          </a:bodyPr>
          <a:lstStyle/>
          <a:p>
            <a:r>
              <a:rPr lang="en-US" sz="1600">
                <a:solidFill>
                  <a:srgbClr val="4C9F38"/>
                </a:solidFill>
                <a:latin typeface="Ciutadella"/>
              </a:rPr>
              <a:t>#SummitDialogues</a:t>
            </a:r>
          </a:p>
        </p:txBody>
      </p:sp>
      <p:sp>
        <p:nvSpPr>
          <p:cNvPr id="4" name="TextBox 3">
            <a:extLst>
              <a:ext uri="{FF2B5EF4-FFF2-40B4-BE49-F238E27FC236}">
                <a16:creationId xmlns:a16="http://schemas.microsoft.com/office/drawing/2014/main" id="{EDFF6FA6-4B76-4D50-8AD2-D69284C5328D}"/>
              </a:ext>
            </a:extLst>
          </p:cNvPr>
          <p:cNvSpPr txBox="1"/>
          <p:nvPr/>
        </p:nvSpPr>
        <p:spPr>
          <a:xfrm>
            <a:off x="-210" y="105773"/>
            <a:ext cx="9142680" cy="523220"/>
          </a:xfrm>
          <a:prstGeom prst="rect">
            <a:avLst/>
          </a:prstGeom>
          <a:noFill/>
        </p:spPr>
        <p:txBody>
          <a:bodyPr wrap="square" lIns="91440" tIns="45720" rIns="91440" bIns="45720" rtlCol="0" anchor="t">
            <a:spAutoFit/>
          </a:bodyPr>
          <a:lstStyle/>
          <a:p>
            <a:pPr algn="ctr"/>
            <a:r>
              <a:rPr lang="en-GB" sz="2800" b="1">
                <a:solidFill>
                  <a:schemeClr val="bg2"/>
                </a:solidFill>
                <a:latin typeface="Roboto" panose="02000000000000000000" pitchFamily="2" charset="0"/>
                <a:ea typeface="Roboto" panose="02000000000000000000" pitchFamily="2" charset="0"/>
              </a:rPr>
              <a:t>The Food Systems Summit Dialogues</a:t>
            </a:r>
            <a:endParaRPr lang="en-US" sz="2800" b="1">
              <a:solidFill>
                <a:schemeClr val="bg2"/>
              </a:solidFill>
              <a:latin typeface="Roboto" panose="02000000000000000000" pitchFamily="2" charset="0"/>
              <a:ea typeface="Roboto" panose="02000000000000000000" pitchFamily="2" charset="0"/>
            </a:endParaRPr>
          </a:p>
        </p:txBody>
      </p:sp>
      <p:pic>
        <p:nvPicPr>
          <p:cNvPr id="5" name="Picture 4" descr="Icon&#10;&#10;Description automatically generated">
            <a:extLst>
              <a:ext uri="{FF2B5EF4-FFF2-40B4-BE49-F238E27FC236}">
                <a16:creationId xmlns:a16="http://schemas.microsoft.com/office/drawing/2014/main" id="{3C187FD1-3F2A-F14A-BCDA-4B070033F8D2}"/>
              </a:ext>
            </a:extLst>
          </p:cNvPr>
          <p:cNvPicPr>
            <a:picLocks noChangeAspect="1"/>
          </p:cNvPicPr>
          <p:nvPr/>
        </p:nvPicPr>
        <p:blipFill>
          <a:blip r:embed="rId5"/>
          <a:stretch>
            <a:fillRect/>
          </a:stretch>
        </p:blipFill>
        <p:spPr>
          <a:xfrm>
            <a:off x="997203" y="2493378"/>
            <a:ext cx="417553" cy="391126"/>
          </a:xfrm>
          <a:prstGeom prst="rect">
            <a:avLst/>
          </a:prstGeom>
        </p:spPr>
      </p:pic>
      <p:pic>
        <p:nvPicPr>
          <p:cNvPr id="7" name="Picture 6" descr="Icon&#10;&#10;Description automatically generated">
            <a:extLst>
              <a:ext uri="{FF2B5EF4-FFF2-40B4-BE49-F238E27FC236}">
                <a16:creationId xmlns:a16="http://schemas.microsoft.com/office/drawing/2014/main" id="{BE2DBA8D-AE7A-3044-9139-CBBEA3923748}"/>
              </a:ext>
            </a:extLst>
          </p:cNvPr>
          <p:cNvPicPr>
            <a:picLocks noChangeAspect="1"/>
          </p:cNvPicPr>
          <p:nvPr/>
        </p:nvPicPr>
        <p:blipFill>
          <a:blip r:embed="rId6"/>
          <a:stretch>
            <a:fillRect/>
          </a:stretch>
        </p:blipFill>
        <p:spPr>
          <a:xfrm>
            <a:off x="997203" y="2932646"/>
            <a:ext cx="417554" cy="391127"/>
          </a:xfrm>
          <a:prstGeom prst="rect">
            <a:avLst/>
          </a:prstGeom>
        </p:spPr>
      </p:pic>
      <p:pic>
        <p:nvPicPr>
          <p:cNvPr id="9" name="Picture 8" descr="Icon&#10;&#10;Description automatically generated">
            <a:extLst>
              <a:ext uri="{FF2B5EF4-FFF2-40B4-BE49-F238E27FC236}">
                <a16:creationId xmlns:a16="http://schemas.microsoft.com/office/drawing/2014/main" id="{06FD6628-5DCC-984D-94A3-1BDFDC02F9F5}"/>
              </a:ext>
            </a:extLst>
          </p:cNvPr>
          <p:cNvPicPr>
            <a:picLocks noChangeAspect="1"/>
          </p:cNvPicPr>
          <p:nvPr/>
        </p:nvPicPr>
        <p:blipFill>
          <a:blip r:embed="rId7"/>
          <a:stretch>
            <a:fillRect/>
          </a:stretch>
        </p:blipFill>
        <p:spPr>
          <a:xfrm>
            <a:off x="997204" y="3371915"/>
            <a:ext cx="417553" cy="391126"/>
          </a:xfrm>
          <a:prstGeom prst="rect">
            <a:avLst/>
          </a:prstGeom>
        </p:spPr>
      </p:pic>
    </p:spTree>
    <p:extLst>
      <p:ext uri="{BB962C8B-B14F-4D97-AF65-F5344CB8AC3E}">
        <p14:creationId xmlns:p14="http://schemas.microsoft.com/office/powerpoint/2010/main" val="31677601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72;p12">
            <a:extLst>
              <a:ext uri="{FF2B5EF4-FFF2-40B4-BE49-F238E27FC236}">
                <a16:creationId xmlns:a16="http://schemas.microsoft.com/office/drawing/2014/main" id="{41999E2D-E8F2-430C-ACD7-67D4E227FA7F}"/>
              </a:ext>
            </a:extLst>
          </p:cNvPr>
          <p:cNvSpPr txBox="1"/>
          <p:nvPr/>
        </p:nvSpPr>
        <p:spPr>
          <a:xfrm>
            <a:off x="689387" y="1141755"/>
            <a:ext cx="7564706" cy="3423684"/>
          </a:xfrm>
          <a:prstGeom prst="rect">
            <a:avLst/>
          </a:prstGeom>
          <a:noFill/>
          <a:ln>
            <a:noFill/>
          </a:ln>
        </p:spPr>
        <p:txBody>
          <a:bodyPr spcFirstLastPara="1" wrap="square" lIns="41900" tIns="20950" rIns="41900" bIns="20950" anchor="t" anchorCtr="0">
            <a:noAutofit/>
          </a:bodyPr>
          <a:lstStyle/>
          <a:p>
            <a:pPr>
              <a:spcAft>
                <a:spcPts val="900"/>
              </a:spcAft>
              <a:buClr>
                <a:schemeClr val="dk2"/>
              </a:buClr>
              <a:buSzPts val="1100"/>
            </a:pPr>
            <a:r>
              <a:rPr lang="nb-NO" sz="2000" dirty="0">
                <a:solidFill>
                  <a:schemeClr val="bg2"/>
                </a:solidFill>
                <a:latin typeface="Roboto" panose="02000000000000000000" pitchFamily="2" charset="0"/>
                <a:ea typeface="Roboto" panose="02000000000000000000" pitchFamily="2" charset="0"/>
              </a:rPr>
              <a:t>The </a:t>
            </a:r>
            <a:r>
              <a:rPr lang="nb-NO" sz="2000" dirty="0" err="1">
                <a:solidFill>
                  <a:schemeClr val="bg2"/>
                </a:solidFill>
                <a:latin typeface="Roboto" panose="02000000000000000000" pitchFamily="2" charset="0"/>
                <a:ea typeface="Roboto" panose="02000000000000000000" pitchFamily="2" charset="0"/>
              </a:rPr>
              <a:t>Dialogue</a:t>
            </a:r>
            <a:r>
              <a:rPr lang="nb-NO" sz="2000" dirty="0">
                <a:solidFill>
                  <a:schemeClr val="bg2"/>
                </a:solidFill>
                <a:latin typeface="Roboto" panose="02000000000000000000" pitchFamily="2" charset="0"/>
                <a:ea typeface="Roboto" panose="02000000000000000000" pitchFamily="2" charset="0"/>
              </a:rPr>
              <a:t> </a:t>
            </a:r>
            <a:r>
              <a:rPr lang="nb-NO" sz="2000" dirty="0" err="1">
                <a:solidFill>
                  <a:schemeClr val="bg2"/>
                </a:solidFill>
                <a:latin typeface="Roboto" panose="02000000000000000000" pitchFamily="2" charset="0"/>
                <a:ea typeface="Roboto" panose="02000000000000000000" pitchFamily="2" charset="0"/>
              </a:rPr>
              <a:t>takes</a:t>
            </a:r>
            <a:r>
              <a:rPr lang="nb-NO" sz="2000" dirty="0">
                <a:solidFill>
                  <a:schemeClr val="bg2"/>
                </a:solidFill>
                <a:latin typeface="Roboto" panose="02000000000000000000" pitchFamily="2" charset="0"/>
                <a:ea typeface="Roboto" panose="02000000000000000000" pitchFamily="2" charset="0"/>
              </a:rPr>
              <a:t> </a:t>
            </a:r>
            <a:r>
              <a:rPr lang="nb-NO" sz="2000" dirty="0" err="1">
                <a:solidFill>
                  <a:schemeClr val="bg2"/>
                </a:solidFill>
                <a:latin typeface="Roboto" panose="02000000000000000000" pitchFamily="2" charset="0"/>
                <a:ea typeface="Roboto" panose="02000000000000000000" pitchFamily="2" charset="0"/>
              </a:rPr>
              <a:t>place</a:t>
            </a:r>
            <a:r>
              <a:rPr lang="nb-NO" sz="2000" dirty="0">
                <a:solidFill>
                  <a:schemeClr val="bg2"/>
                </a:solidFill>
                <a:latin typeface="Roboto" panose="02000000000000000000" pitchFamily="2" charset="0"/>
                <a:ea typeface="Roboto" panose="02000000000000000000" pitchFamily="2" charset="0"/>
              </a:rPr>
              <a:t> in </a:t>
            </a:r>
            <a:r>
              <a:rPr lang="nb-NO" sz="2000" dirty="0" err="1">
                <a:solidFill>
                  <a:schemeClr val="bg2"/>
                </a:solidFill>
                <a:latin typeface="Roboto" panose="02000000000000000000" pitchFamily="2" charset="0"/>
                <a:ea typeface="Roboto" panose="02000000000000000000" pitchFamily="2" charset="0"/>
              </a:rPr>
              <a:t>small</a:t>
            </a:r>
            <a:r>
              <a:rPr lang="nb-NO" sz="2000" b="1" dirty="0">
                <a:solidFill>
                  <a:schemeClr val="bg2"/>
                </a:solidFill>
                <a:latin typeface="Roboto" panose="02000000000000000000" pitchFamily="2" charset="0"/>
                <a:ea typeface="Roboto" panose="02000000000000000000" pitchFamily="2" charset="0"/>
              </a:rPr>
              <a:t> </a:t>
            </a:r>
            <a:r>
              <a:rPr lang="nb-NO" sz="2000" b="1" dirty="0" err="1">
                <a:solidFill>
                  <a:schemeClr val="bg2"/>
                </a:solidFill>
                <a:latin typeface="Roboto" panose="02000000000000000000" pitchFamily="2" charset="0"/>
                <a:ea typeface="Roboto" panose="02000000000000000000" pitchFamily="2" charset="0"/>
              </a:rPr>
              <a:t>Discussion</a:t>
            </a:r>
            <a:r>
              <a:rPr lang="nb-NO" sz="2000" b="1" dirty="0">
                <a:solidFill>
                  <a:schemeClr val="bg2"/>
                </a:solidFill>
                <a:latin typeface="Roboto" panose="02000000000000000000" pitchFamily="2" charset="0"/>
                <a:ea typeface="Roboto" panose="02000000000000000000" pitchFamily="2" charset="0"/>
              </a:rPr>
              <a:t> Groups</a:t>
            </a:r>
            <a:r>
              <a:rPr lang="nb-NO" sz="2000" dirty="0">
                <a:solidFill>
                  <a:schemeClr val="bg2"/>
                </a:solidFill>
                <a:latin typeface="Roboto" panose="02000000000000000000" pitchFamily="2" charset="0"/>
                <a:ea typeface="Roboto" panose="02000000000000000000" pitchFamily="2" charset="0"/>
              </a:rPr>
              <a:t>.  </a:t>
            </a:r>
            <a:endParaRPr lang="en-US" sz="2000" dirty="0">
              <a:solidFill>
                <a:schemeClr val="bg2"/>
              </a:solidFill>
              <a:latin typeface="Roboto" panose="02000000000000000000" pitchFamily="2" charset="0"/>
              <a:ea typeface="Roboto" panose="02000000000000000000" pitchFamily="2" charset="0"/>
            </a:endParaRPr>
          </a:p>
          <a:p>
            <a:pPr>
              <a:spcAft>
                <a:spcPts val="900"/>
              </a:spcAft>
              <a:buClr>
                <a:schemeClr val="dk2"/>
              </a:buClr>
              <a:buSzPts val="1100"/>
            </a:pPr>
            <a:r>
              <a:rPr lang="nb-NO" sz="2000" b="1" dirty="0" err="1">
                <a:solidFill>
                  <a:schemeClr val="bg2"/>
                </a:solidFill>
                <a:latin typeface="Roboto" panose="02000000000000000000" pitchFamily="2" charset="0"/>
                <a:ea typeface="Roboto" panose="02000000000000000000" pitchFamily="2" charset="0"/>
              </a:rPr>
              <a:t>Participants</a:t>
            </a:r>
            <a:r>
              <a:rPr lang="nb-NO" sz="2000" dirty="0">
                <a:solidFill>
                  <a:schemeClr val="bg2"/>
                </a:solidFill>
                <a:latin typeface="Roboto" panose="02000000000000000000" pitchFamily="2" charset="0"/>
                <a:ea typeface="Roboto" panose="02000000000000000000" pitchFamily="2" charset="0"/>
              </a:rPr>
              <a:t> </a:t>
            </a:r>
            <a:r>
              <a:rPr lang="nb-NO" sz="2000" dirty="0" err="1">
                <a:solidFill>
                  <a:schemeClr val="bg2"/>
                </a:solidFill>
                <a:latin typeface="Roboto" panose="02000000000000000000" pitchFamily="2" charset="0"/>
                <a:ea typeface="Roboto" panose="02000000000000000000" pitchFamily="2" charset="0"/>
              </a:rPr>
              <a:t>are</a:t>
            </a:r>
            <a:r>
              <a:rPr lang="nb-NO" sz="2000" dirty="0">
                <a:solidFill>
                  <a:schemeClr val="bg2"/>
                </a:solidFill>
                <a:latin typeface="Roboto" panose="02000000000000000000" pitchFamily="2" charset="0"/>
                <a:ea typeface="Roboto" panose="02000000000000000000" pitchFamily="2" charset="0"/>
              </a:rPr>
              <a:t> </a:t>
            </a:r>
            <a:r>
              <a:rPr lang="nb-NO" sz="2000" dirty="0" err="1">
                <a:solidFill>
                  <a:schemeClr val="bg2"/>
                </a:solidFill>
                <a:latin typeface="Roboto" panose="02000000000000000000" pitchFamily="2" charset="0"/>
                <a:ea typeface="Roboto" panose="02000000000000000000" pitchFamily="2" charset="0"/>
              </a:rPr>
              <a:t>assigned</a:t>
            </a:r>
            <a:r>
              <a:rPr lang="nb-NO" sz="2000" dirty="0">
                <a:solidFill>
                  <a:schemeClr val="bg2"/>
                </a:solidFill>
                <a:latin typeface="Roboto" panose="02000000000000000000" pitchFamily="2" charset="0"/>
                <a:ea typeface="Roboto" panose="02000000000000000000" pitchFamily="2" charset="0"/>
              </a:rPr>
              <a:t> to </a:t>
            </a:r>
            <a:r>
              <a:rPr lang="nb-NO" sz="2000" dirty="0" err="1">
                <a:solidFill>
                  <a:schemeClr val="bg2"/>
                </a:solidFill>
                <a:latin typeface="Roboto" panose="02000000000000000000" pitchFamily="2" charset="0"/>
                <a:ea typeface="Roboto" panose="02000000000000000000" pitchFamily="2" charset="0"/>
              </a:rPr>
              <a:t>these</a:t>
            </a:r>
            <a:r>
              <a:rPr lang="nb-NO" sz="2000" dirty="0">
                <a:solidFill>
                  <a:schemeClr val="bg2"/>
                </a:solidFill>
                <a:latin typeface="Roboto" panose="02000000000000000000" pitchFamily="2" charset="0"/>
                <a:ea typeface="Roboto" panose="02000000000000000000" pitchFamily="2" charset="0"/>
              </a:rPr>
              <a:t> </a:t>
            </a:r>
            <a:r>
              <a:rPr lang="nb-NO" sz="2000" dirty="0" err="1">
                <a:solidFill>
                  <a:schemeClr val="bg2"/>
                </a:solidFill>
                <a:latin typeface="Roboto" panose="02000000000000000000" pitchFamily="2" charset="0"/>
                <a:ea typeface="Roboto" panose="02000000000000000000" pitchFamily="2" charset="0"/>
              </a:rPr>
              <a:t>groups</a:t>
            </a:r>
            <a:r>
              <a:rPr lang="nb-NO" sz="2000" dirty="0">
                <a:solidFill>
                  <a:schemeClr val="bg2"/>
                </a:solidFill>
                <a:latin typeface="Roboto" panose="02000000000000000000" pitchFamily="2" charset="0"/>
                <a:ea typeface="Roboto" panose="02000000000000000000" pitchFamily="2" charset="0"/>
              </a:rPr>
              <a:t>.</a:t>
            </a:r>
          </a:p>
          <a:p>
            <a:pPr>
              <a:spcAft>
                <a:spcPts val="900"/>
              </a:spcAft>
              <a:buClr>
                <a:schemeClr val="dk2"/>
              </a:buClr>
              <a:buSzPts val="1100"/>
            </a:pPr>
            <a:r>
              <a:rPr lang="en-GB" sz="2000" b="1" dirty="0">
                <a:solidFill>
                  <a:schemeClr val="bg2"/>
                </a:solidFill>
                <a:latin typeface="Roboto" panose="02000000000000000000" pitchFamily="2" charset="0"/>
                <a:ea typeface="Roboto" panose="02000000000000000000" pitchFamily="2" charset="0"/>
              </a:rPr>
              <a:t>Participants</a:t>
            </a:r>
            <a:r>
              <a:rPr lang="en-GB" sz="2000" dirty="0">
                <a:solidFill>
                  <a:schemeClr val="bg2"/>
                </a:solidFill>
                <a:latin typeface="Roboto" panose="02000000000000000000" pitchFamily="2" charset="0"/>
                <a:ea typeface="Roboto" panose="02000000000000000000" pitchFamily="2" charset="0"/>
              </a:rPr>
              <a:t> focus on their food systems in 2030, how to get there and what they can do right now.</a:t>
            </a:r>
            <a:endParaRPr lang="nb-NO" sz="2000" dirty="0">
              <a:solidFill>
                <a:schemeClr val="bg2"/>
              </a:solidFill>
              <a:latin typeface="Roboto" panose="02000000000000000000" pitchFamily="2" charset="0"/>
              <a:ea typeface="Roboto" panose="02000000000000000000" pitchFamily="2" charset="0"/>
            </a:endParaRPr>
          </a:p>
          <a:p>
            <a:pPr>
              <a:spcAft>
                <a:spcPts val="900"/>
              </a:spcAft>
              <a:buClr>
                <a:schemeClr val="dk2"/>
              </a:buClr>
              <a:buSzPts val="1100"/>
            </a:pPr>
            <a:r>
              <a:rPr lang="en-GB" sz="2000" b="1" dirty="0">
                <a:solidFill>
                  <a:schemeClr val="bg2"/>
                </a:solidFill>
                <a:latin typeface="Roboto" panose="02000000000000000000" pitchFamily="2" charset="0"/>
                <a:ea typeface="Roboto" panose="02000000000000000000" pitchFamily="2" charset="0"/>
              </a:rPr>
              <a:t>Participants</a:t>
            </a:r>
            <a:r>
              <a:rPr lang="en-GB" sz="2000" dirty="0">
                <a:solidFill>
                  <a:schemeClr val="bg2"/>
                </a:solidFill>
                <a:latin typeface="Roboto" panose="02000000000000000000" pitchFamily="2" charset="0"/>
                <a:ea typeface="Roboto" panose="02000000000000000000" pitchFamily="2" charset="0"/>
              </a:rPr>
              <a:t> consider the pathway to 2030 and how they and others can contribute to the journey.</a:t>
            </a:r>
            <a:endParaRPr lang="nb-NO" sz="2000" dirty="0">
              <a:solidFill>
                <a:schemeClr val="bg2"/>
              </a:solidFill>
              <a:latin typeface="Roboto" panose="02000000000000000000" pitchFamily="2" charset="0"/>
              <a:ea typeface="Roboto" panose="02000000000000000000" pitchFamily="2" charset="0"/>
            </a:endParaRPr>
          </a:p>
          <a:p>
            <a:pPr>
              <a:spcAft>
                <a:spcPts val="900"/>
              </a:spcAft>
              <a:buClr>
                <a:schemeClr val="dk2"/>
              </a:buClr>
              <a:buSzPts val="1100"/>
            </a:pPr>
            <a:r>
              <a:rPr lang="en-GB" sz="2000" dirty="0">
                <a:solidFill>
                  <a:schemeClr val="bg2"/>
                </a:solidFill>
                <a:latin typeface="Roboto" panose="02000000000000000000" pitchFamily="2" charset="0"/>
                <a:ea typeface="Roboto" panose="02000000000000000000" pitchFamily="2" charset="0"/>
              </a:rPr>
              <a:t>A </a:t>
            </a:r>
            <a:r>
              <a:rPr lang="en-GB" sz="2000" b="1" dirty="0">
                <a:solidFill>
                  <a:schemeClr val="bg2"/>
                </a:solidFill>
                <a:latin typeface="Roboto" panose="02000000000000000000" pitchFamily="2" charset="0"/>
                <a:ea typeface="Roboto" panose="02000000000000000000" pitchFamily="2" charset="0"/>
              </a:rPr>
              <a:t>Facilitator</a:t>
            </a:r>
            <a:r>
              <a:rPr lang="en-GB" sz="2000" dirty="0">
                <a:solidFill>
                  <a:schemeClr val="bg2"/>
                </a:solidFill>
                <a:latin typeface="Roboto" panose="02000000000000000000" pitchFamily="2" charset="0"/>
                <a:ea typeface="Roboto" panose="02000000000000000000" pitchFamily="2" charset="0"/>
              </a:rPr>
              <a:t> ensures that all participants can engage. They also advance the dialogue and report on it during the Summary Session. </a:t>
            </a:r>
            <a:r>
              <a:rPr lang="en-GB" sz="2400" dirty="0">
                <a:solidFill>
                  <a:schemeClr val="bg2"/>
                </a:solidFill>
                <a:latin typeface="Roboto" panose="02000000000000000000" pitchFamily="2" charset="0"/>
                <a:ea typeface="Roboto" panose="02000000000000000000" pitchFamily="2" charset="0"/>
              </a:rPr>
              <a:t> </a:t>
            </a:r>
            <a:endParaRPr lang="en-US" sz="2400" dirty="0">
              <a:solidFill>
                <a:schemeClr val="bg2"/>
              </a:solidFill>
              <a:latin typeface="Roboto" panose="02000000000000000000" pitchFamily="2" charset="0"/>
              <a:ea typeface="Roboto" panose="02000000000000000000" pitchFamily="2" charset="0"/>
            </a:endParaRPr>
          </a:p>
        </p:txBody>
      </p:sp>
      <p:sp>
        <p:nvSpPr>
          <p:cNvPr id="16" name="Google Shape;184;p25">
            <a:extLst>
              <a:ext uri="{FF2B5EF4-FFF2-40B4-BE49-F238E27FC236}">
                <a16:creationId xmlns:a16="http://schemas.microsoft.com/office/drawing/2014/main" id="{766A14E8-A8AB-4298-9A4F-B126EB3321AB}"/>
              </a:ext>
            </a:extLst>
          </p:cNvPr>
          <p:cNvSpPr/>
          <p:nvPr/>
        </p:nvSpPr>
        <p:spPr>
          <a:xfrm>
            <a:off x="1320" y="4441960"/>
            <a:ext cx="9142680" cy="98612"/>
          </a:xfrm>
          <a:prstGeom prst="rect">
            <a:avLst/>
          </a:prstGeom>
          <a:gradFill flip="none" rotWithShape="1">
            <a:gsLst>
              <a:gs pos="0">
                <a:schemeClr val="accent3"/>
              </a:gs>
              <a:gs pos="50000">
                <a:schemeClr val="accent3"/>
              </a:gs>
              <a:gs pos="100000">
                <a:schemeClr val="bg2"/>
              </a:gs>
            </a:gsLst>
            <a:lin ang="0" scaled="1"/>
            <a:tileRect/>
          </a:gra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8" name="Picture 17" descr="Logo, company name&#10;&#10;Description automatically generated">
            <a:extLst>
              <a:ext uri="{FF2B5EF4-FFF2-40B4-BE49-F238E27FC236}">
                <a16:creationId xmlns:a16="http://schemas.microsoft.com/office/drawing/2014/main" id="{CD90C200-531A-410C-968F-88B6CE7AC20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5019" y="4602065"/>
            <a:ext cx="992025" cy="462476"/>
          </a:xfrm>
          <a:prstGeom prst="rect">
            <a:avLst/>
          </a:prstGeom>
        </p:spPr>
      </p:pic>
      <p:pic>
        <p:nvPicPr>
          <p:cNvPr id="22" name="Picture 21" descr="A picture containing ax&#10;&#10;Description automatically generated">
            <a:extLst>
              <a:ext uri="{FF2B5EF4-FFF2-40B4-BE49-F238E27FC236}">
                <a16:creationId xmlns:a16="http://schemas.microsoft.com/office/drawing/2014/main" id="{C307317F-91F6-4C89-AB6E-C288B3F5DE0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29744" y="4730947"/>
            <a:ext cx="255346" cy="207584"/>
          </a:xfrm>
          <a:prstGeom prst="rect">
            <a:avLst/>
          </a:prstGeom>
        </p:spPr>
      </p:pic>
      <p:sp>
        <p:nvSpPr>
          <p:cNvPr id="24" name="TextBox 23">
            <a:extLst>
              <a:ext uri="{FF2B5EF4-FFF2-40B4-BE49-F238E27FC236}">
                <a16:creationId xmlns:a16="http://schemas.microsoft.com/office/drawing/2014/main" id="{5CCF34BF-20ED-42DA-8F20-14F6A459C285}"/>
              </a:ext>
            </a:extLst>
          </p:cNvPr>
          <p:cNvSpPr txBox="1"/>
          <p:nvPr/>
        </p:nvSpPr>
        <p:spPr>
          <a:xfrm>
            <a:off x="7508353" y="4708698"/>
            <a:ext cx="1634117" cy="338554"/>
          </a:xfrm>
          <a:prstGeom prst="rect">
            <a:avLst/>
          </a:prstGeom>
          <a:noFill/>
        </p:spPr>
        <p:txBody>
          <a:bodyPr wrap="square" rtlCol="0">
            <a:spAutoFit/>
          </a:bodyPr>
          <a:lstStyle/>
          <a:p>
            <a:r>
              <a:rPr lang="en-US" sz="1600">
                <a:solidFill>
                  <a:srgbClr val="4C9F38"/>
                </a:solidFill>
                <a:latin typeface="Ciutadella"/>
              </a:rPr>
              <a:t>@foodsystems</a:t>
            </a:r>
          </a:p>
        </p:txBody>
      </p:sp>
      <p:sp>
        <p:nvSpPr>
          <p:cNvPr id="26" name="TextBox 25">
            <a:extLst>
              <a:ext uri="{FF2B5EF4-FFF2-40B4-BE49-F238E27FC236}">
                <a16:creationId xmlns:a16="http://schemas.microsoft.com/office/drawing/2014/main" id="{5A7FEFF8-B3CE-4E59-80F4-072FF0A13D0B}"/>
              </a:ext>
            </a:extLst>
          </p:cNvPr>
          <p:cNvSpPr txBox="1"/>
          <p:nvPr/>
        </p:nvSpPr>
        <p:spPr>
          <a:xfrm>
            <a:off x="5730282" y="4708440"/>
            <a:ext cx="2258750" cy="338554"/>
          </a:xfrm>
          <a:prstGeom prst="rect">
            <a:avLst/>
          </a:prstGeom>
          <a:noFill/>
        </p:spPr>
        <p:txBody>
          <a:bodyPr wrap="square" rtlCol="0">
            <a:spAutoFit/>
          </a:bodyPr>
          <a:lstStyle/>
          <a:p>
            <a:r>
              <a:rPr lang="en-US" sz="1600">
                <a:solidFill>
                  <a:srgbClr val="4C9F38"/>
                </a:solidFill>
                <a:latin typeface="Ciutadella"/>
              </a:rPr>
              <a:t>#SummitDialogues</a:t>
            </a:r>
          </a:p>
        </p:txBody>
      </p:sp>
      <p:sp>
        <p:nvSpPr>
          <p:cNvPr id="4" name="TextBox 3">
            <a:extLst>
              <a:ext uri="{FF2B5EF4-FFF2-40B4-BE49-F238E27FC236}">
                <a16:creationId xmlns:a16="http://schemas.microsoft.com/office/drawing/2014/main" id="{578F0E4E-BFC0-4FD7-AB78-AF4C1B3AF8F3}"/>
              </a:ext>
            </a:extLst>
          </p:cNvPr>
          <p:cNvSpPr txBox="1"/>
          <p:nvPr/>
        </p:nvSpPr>
        <p:spPr>
          <a:xfrm>
            <a:off x="0" y="-52206"/>
            <a:ext cx="9144000" cy="707886"/>
          </a:xfrm>
          <a:prstGeom prst="rect">
            <a:avLst/>
          </a:prstGeom>
          <a:noFill/>
        </p:spPr>
        <p:txBody>
          <a:bodyPr wrap="square" lIns="91440" tIns="45720" rIns="91440" bIns="45720" rtlCol="0" anchor="t">
            <a:spAutoFit/>
          </a:bodyPr>
          <a:lstStyle/>
          <a:p>
            <a:pPr algn="ctr"/>
            <a:r>
              <a:rPr lang="en-GB" sz="2800" b="1" dirty="0">
                <a:solidFill>
                  <a:schemeClr val="bg2"/>
                </a:solidFill>
                <a:latin typeface="Roboto" panose="02000000000000000000" pitchFamily="2" charset="0"/>
                <a:ea typeface="Roboto" panose="02000000000000000000" pitchFamily="2" charset="0"/>
              </a:rPr>
              <a:t>At</a:t>
            </a:r>
            <a:r>
              <a:rPr lang="en-GB" sz="2800" b="1" dirty="0">
                <a:solidFill>
                  <a:schemeClr val="bg2"/>
                </a:solidFill>
                <a:latin typeface="Ciutadella SemiBold"/>
              </a:rPr>
              <a:t> a Dialogue Event </a:t>
            </a:r>
            <a:r>
              <a:rPr lang="en-GB" sz="4000" b="1" dirty="0">
                <a:solidFill>
                  <a:schemeClr val="bg2"/>
                </a:solidFill>
                <a:latin typeface="Ciutadella SemiBold"/>
              </a:rPr>
              <a:t> </a:t>
            </a:r>
            <a:endParaRPr lang="en-US" sz="4000" b="1" dirty="0">
              <a:solidFill>
                <a:schemeClr val="bg2"/>
              </a:solidFill>
              <a:latin typeface="Ciutadella SemiBold"/>
            </a:endParaRPr>
          </a:p>
        </p:txBody>
      </p:sp>
      <p:pic>
        <p:nvPicPr>
          <p:cNvPr id="5" name="Picture 4" descr="Icon&#10;&#10;Description automatically generated">
            <a:extLst>
              <a:ext uri="{FF2B5EF4-FFF2-40B4-BE49-F238E27FC236}">
                <a16:creationId xmlns:a16="http://schemas.microsoft.com/office/drawing/2014/main" id="{1B62BED2-F710-6D42-A0A2-02F27386E5C7}"/>
              </a:ext>
            </a:extLst>
          </p:cNvPr>
          <p:cNvPicPr>
            <a:picLocks noChangeAspect="1"/>
          </p:cNvPicPr>
          <p:nvPr/>
        </p:nvPicPr>
        <p:blipFill>
          <a:blip r:embed="rId4"/>
          <a:stretch>
            <a:fillRect/>
          </a:stretch>
        </p:blipFill>
        <p:spPr>
          <a:xfrm>
            <a:off x="5506084" y="1326883"/>
            <a:ext cx="832855" cy="780143"/>
          </a:xfrm>
          <a:prstGeom prst="rect">
            <a:avLst/>
          </a:prstGeom>
        </p:spPr>
      </p:pic>
      <p:pic>
        <p:nvPicPr>
          <p:cNvPr id="7" name="Picture 6" descr="Shape&#10;&#10;Description automatically generated">
            <a:extLst>
              <a:ext uri="{FF2B5EF4-FFF2-40B4-BE49-F238E27FC236}">
                <a16:creationId xmlns:a16="http://schemas.microsoft.com/office/drawing/2014/main" id="{AAAE5B18-865E-284F-BC5E-368E8D65B646}"/>
              </a:ext>
            </a:extLst>
          </p:cNvPr>
          <p:cNvPicPr>
            <a:picLocks noChangeAspect="1"/>
          </p:cNvPicPr>
          <p:nvPr/>
        </p:nvPicPr>
        <p:blipFill>
          <a:blip r:embed="rId5"/>
          <a:stretch>
            <a:fillRect/>
          </a:stretch>
        </p:blipFill>
        <p:spPr>
          <a:xfrm>
            <a:off x="6729744" y="823806"/>
            <a:ext cx="1003300" cy="939800"/>
          </a:xfrm>
          <a:prstGeom prst="rect">
            <a:avLst/>
          </a:prstGeom>
        </p:spPr>
      </p:pic>
    </p:spTree>
    <p:extLst>
      <p:ext uri="{BB962C8B-B14F-4D97-AF65-F5344CB8AC3E}">
        <p14:creationId xmlns:p14="http://schemas.microsoft.com/office/powerpoint/2010/main" val="21637834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72;p12">
            <a:extLst>
              <a:ext uri="{FF2B5EF4-FFF2-40B4-BE49-F238E27FC236}">
                <a16:creationId xmlns:a16="http://schemas.microsoft.com/office/drawing/2014/main" id="{41999E2D-E8F2-430C-ACD7-67D4E227FA7F}"/>
              </a:ext>
            </a:extLst>
          </p:cNvPr>
          <p:cNvSpPr txBox="1"/>
          <p:nvPr/>
        </p:nvSpPr>
        <p:spPr>
          <a:xfrm>
            <a:off x="695337" y="601058"/>
            <a:ext cx="7921457" cy="3442421"/>
          </a:xfrm>
          <a:prstGeom prst="rect">
            <a:avLst/>
          </a:prstGeom>
          <a:noFill/>
          <a:ln>
            <a:noFill/>
          </a:ln>
        </p:spPr>
        <p:txBody>
          <a:bodyPr spcFirstLastPara="1" wrap="square" lIns="41900" tIns="20950" rIns="41900" bIns="20950" anchor="ctr" anchorCtr="0">
            <a:noAutofit/>
          </a:bodyPr>
          <a:lstStyle/>
          <a:p>
            <a:pPr>
              <a:spcAft>
                <a:spcPts val="900"/>
              </a:spcAft>
            </a:pPr>
            <a:r>
              <a:rPr lang="en-US" sz="2000" dirty="0">
                <a:solidFill>
                  <a:schemeClr val="bg2"/>
                </a:solidFill>
                <a:latin typeface="Roboto" panose="02000000000000000000" pitchFamily="2" charset="0"/>
                <a:ea typeface="Roboto" panose="02000000000000000000" pitchFamily="2" charset="0"/>
              </a:rPr>
              <a:t>Digital meeting platforms allow participants to be automatically transferred to their Discussion Groups. </a:t>
            </a:r>
          </a:p>
          <a:p>
            <a:pPr>
              <a:spcAft>
                <a:spcPts val="900"/>
              </a:spcAft>
            </a:pPr>
            <a:r>
              <a:rPr lang="en-US" sz="2000" dirty="0">
                <a:solidFill>
                  <a:schemeClr val="bg2"/>
                </a:solidFill>
                <a:latin typeface="Roboto" panose="02000000000000000000" pitchFamily="2" charset="0"/>
                <a:ea typeface="Roboto" panose="02000000000000000000" pitchFamily="2" charset="0"/>
              </a:rPr>
              <a:t>Interactive dialogue is encouraged through participants un-muting their microphones while limiting background noise.</a:t>
            </a:r>
          </a:p>
        </p:txBody>
      </p:sp>
      <p:sp>
        <p:nvSpPr>
          <p:cNvPr id="16" name="Google Shape;184;p25">
            <a:extLst>
              <a:ext uri="{FF2B5EF4-FFF2-40B4-BE49-F238E27FC236}">
                <a16:creationId xmlns:a16="http://schemas.microsoft.com/office/drawing/2014/main" id="{766A14E8-A8AB-4298-9A4F-B126EB3321AB}"/>
              </a:ext>
            </a:extLst>
          </p:cNvPr>
          <p:cNvSpPr/>
          <p:nvPr/>
        </p:nvSpPr>
        <p:spPr>
          <a:xfrm>
            <a:off x="1320" y="4441960"/>
            <a:ext cx="9142680" cy="98612"/>
          </a:xfrm>
          <a:prstGeom prst="rect">
            <a:avLst/>
          </a:prstGeom>
          <a:gradFill flip="none" rotWithShape="1">
            <a:gsLst>
              <a:gs pos="0">
                <a:schemeClr val="accent3"/>
              </a:gs>
              <a:gs pos="50000">
                <a:schemeClr val="accent3"/>
              </a:gs>
              <a:gs pos="100000">
                <a:schemeClr val="bg2"/>
              </a:gs>
            </a:gsLst>
            <a:lin ang="0" scaled="1"/>
            <a:tileRect/>
          </a:gra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8" name="Picture 17" descr="Logo, company name&#10;&#10;Description automatically generated">
            <a:extLst>
              <a:ext uri="{FF2B5EF4-FFF2-40B4-BE49-F238E27FC236}">
                <a16:creationId xmlns:a16="http://schemas.microsoft.com/office/drawing/2014/main" id="{CD90C200-531A-410C-968F-88B6CE7AC20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5019" y="4602065"/>
            <a:ext cx="992025" cy="462476"/>
          </a:xfrm>
          <a:prstGeom prst="rect">
            <a:avLst/>
          </a:prstGeom>
        </p:spPr>
      </p:pic>
      <p:pic>
        <p:nvPicPr>
          <p:cNvPr id="22" name="Picture 21" descr="A picture containing ax&#10;&#10;Description automatically generated">
            <a:extLst>
              <a:ext uri="{FF2B5EF4-FFF2-40B4-BE49-F238E27FC236}">
                <a16:creationId xmlns:a16="http://schemas.microsoft.com/office/drawing/2014/main" id="{C307317F-91F6-4C89-AB6E-C288B3F5DE0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29744" y="4730947"/>
            <a:ext cx="255346" cy="207584"/>
          </a:xfrm>
          <a:prstGeom prst="rect">
            <a:avLst/>
          </a:prstGeom>
        </p:spPr>
      </p:pic>
      <p:sp>
        <p:nvSpPr>
          <p:cNvPr id="24" name="TextBox 23">
            <a:extLst>
              <a:ext uri="{FF2B5EF4-FFF2-40B4-BE49-F238E27FC236}">
                <a16:creationId xmlns:a16="http://schemas.microsoft.com/office/drawing/2014/main" id="{5CCF34BF-20ED-42DA-8F20-14F6A459C285}"/>
              </a:ext>
            </a:extLst>
          </p:cNvPr>
          <p:cNvSpPr txBox="1"/>
          <p:nvPr/>
        </p:nvSpPr>
        <p:spPr>
          <a:xfrm>
            <a:off x="7508353" y="4708698"/>
            <a:ext cx="1634117" cy="338554"/>
          </a:xfrm>
          <a:prstGeom prst="rect">
            <a:avLst/>
          </a:prstGeom>
          <a:noFill/>
        </p:spPr>
        <p:txBody>
          <a:bodyPr wrap="square" rtlCol="0">
            <a:spAutoFit/>
          </a:bodyPr>
          <a:lstStyle/>
          <a:p>
            <a:r>
              <a:rPr lang="en-US" sz="1600">
                <a:solidFill>
                  <a:srgbClr val="4C9F38"/>
                </a:solidFill>
                <a:latin typeface="Ciutadella"/>
              </a:rPr>
              <a:t>@foodsystems</a:t>
            </a:r>
          </a:p>
        </p:txBody>
      </p:sp>
      <p:sp>
        <p:nvSpPr>
          <p:cNvPr id="26" name="TextBox 25">
            <a:extLst>
              <a:ext uri="{FF2B5EF4-FFF2-40B4-BE49-F238E27FC236}">
                <a16:creationId xmlns:a16="http://schemas.microsoft.com/office/drawing/2014/main" id="{5A7FEFF8-B3CE-4E59-80F4-072FF0A13D0B}"/>
              </a:ext>
            </a:extLst>
          </p:cNvPr>
          <p:cNvSpPr txBox="1"/>
          <p:nvPr/>
        </p:nvSpPr>
        <p:spPr>
          <a:xfrm>
            <a:off x="5730282" y="4708440"/>
            <a:ext cx="2258750" cy="338554"/>
          </a:xfrm>
          <a:prstGeom prst="rect">
            <a:avLst/>
          </a:prstGeom>
          <a:noFill/>
        </p:spPr>
        <p:txBody>
          <a:bodyPr wrap="square" rtlCol="0">
            <a:spAutoFit/>
          </a:bodyPr>
          <a:lstStyle/>
          <a:p>
            <a:r>
              <a:rPr lang="en-US" sz="1600">
                <a:solidFill>
                  <a:srgbClr val="4C9F38"/>
                </a:solidFill>
                <a:latin typeface="Ciutadella"/>
              </a:rPr>
              <a:t>#SummitDialogues</a:t>
            </a:r>
          </a:p>
        </p:txBody>
      </p:sp>
      <p:sp>
        <p:nvSpPr>
          <p:cNvPr id="4" name="TextBox 3">
            <a:extLst>
              <a:ext uri="{FF2B5EF4-FFF2-40B4-BE49-F238E27FC236}">
                <a16:creationId xmlns:a16="http://schemas.microsoft.com/office/drawing/2014/main" id="{578F0E4E-BFC0-4FD7-AB78-AF4C1B3AF8F3}"/>
              </a:ext>
            </a:extLst>
          </p:cNvPr>
          <p:cNvSpPr txBox="1"/>
          <p:nvPr/>
        </p:nvSpPr>
        <p:spPr>
          <a:xfrm>
            <a:off x="0" y="76200"/>
            <a:ext cx="9142469" cy="523220"/>
          </a:xfrm>
          <a:prstGeom prst="rect">
            <a:avLst/>
          </a:prstGeom>
          <a:noFill/>
        </p:spPr>
        <p:txBody>
          <a:bodyPr wrap="square" lIns="91440" tIns="45720" rIns="91440" bIns="45720" rtlCol="0" anchor="t">
            <a:spAutoFit/>
          </a:bodyPr>
          <a:lstStyle/>
          <a:p>
            <a:pPr algn="ctr"/>
            <a:r>
              <a:rPr lang="en-GB" sz="2800" b="1" dirty="0">
                <a:solidFill>
                  <a:schemeClr val="bg2"/>
                </a:solidFill>
                <a:latin typeface="Roboto" panose="02000000000000000000" pitchFamily="2" charset="0"/>
                <a:ea typeface="Roboto" panose="02000000000000000000" pitchFamily="2" charset="0"/>
              </a:rPr>
              <a:t>At a virtual Dialogue Event  </a:t>
            </a:r>
            <a:endParaRPr lang="en-US" sz="2800" b="1" dirty="0">
              <a:solidFill>
                <a:schemeClr val="bg2"/>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7240635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graphicFrame>
        <p:nvGraphicFramePr>
          <p:cNvPr id="153" name="Google Shape;153;p18"/>
          <p:cNvGraphicFramePr/>
          <p:nvPr>
            <p:extLst>
              <p:ext uri="{D42A27DB-BD31-4B8C-83A1-F6EECF244321}">
                <p14:modId xmlns:p14="http://schemas.microsoft.com/office/powerpoint/2010/main" val="166375930"/>
              </p:ext>
            </p:extLst>
          </p:nvPr>
        </p:nvGraphicFramePr>
        <p:xfrm>
          <a:off x="523439" y="913536"/>
          <a:ext cx="8013450" cy="3066964"/>
        </p:xfrm>
        <a:graphic>
          <a:graphicData uri="http://schemas.openxmlformats.org/drawingml/2006/table">
            <a:tbl>
              <a:tblPr firstRow="1" firstCol="1" lastRow="1" bandRow="1">
                <a:noFill/>
                <a:tableStyleId>{63D84CE1-A0C3-4A44-973F-AB54A9E80270}</a:tableStyleId>
              </a:tblPr>
              <a:tblGrid>
                <a:gridCol w="2200711">
                  <a:extLst>
                    <a:ext uri="{9D8B030D-6E8A-4147-A177-3AD203B41FA5}">
                      <a16:colId xmlns:a16="http://schemas.microsoft.com/office/drawing/2014/main" val="20000"/>
                    </a:ext>
                  </a:extLst>
                </a:gridCol>
                <a:gridCol w="3162300">
                  <a:extLst>
                    <a:ext uri="{9D8B030D-6E8A-4147-A177-3AD203B41FA5}">
                      <a16:colId xmlns:a16="http://schemas.microsoft.com/office/drawing/2014/main" val="20001"/>
                    </a:ext>
                  </a:extLst>
                </a:gridCol>
                <a:gridCol w="2650439">
                  <a:extLst>
                    <a:ext uri="{9D8B030D-6E8A-4147-A177-3AD203B41FA5}">
                      <a16:colId xmlns:a16="http://schemas.microsoft.com/office/drawing/2014/main" val="20002"/>
                    </a:ext>
                  </a:extLst>
                </a:gridCol>
              </a:tblGrid>
              <a:tr h="323964">
                <a:tc>
                  <a:txBody>
                    <a:bodyPr/>
                    <a:lstStyle/>
                    <a:p>
                      <a:pPr marL="0" marR="0" lvl="0" indent="0" algn="l" rtl="0">
                        <a:lnSpc>
                          <a:spcPct val="100000"/>
                        </a:lnSpc>
                        <a:spcBef>
                          <a:spcPts val="0"/>
                        </a:spcBef>
                        <a:spcAft>
                          <a:spcPts val="0"/>
                        </a:spcAft>
                        <a:buFont typeface="Montserrat"/>
                        <a:buNone/>
                        <a:tabLst>
                          <a:tab pos="1012825" algn="l"/>
                          <a:tab pos="1146175" algn="l"/>
                        </a:tabLst>
                      </a:pPr>
                      <a:r>
                        <a:rPr lang="en" sz="1500" b="1" i="1">
                          <a:solidFill>
                            <a:schemeClr val="bg2"/>
                          </a:solidFill>
                          <a:latin typeface="Ciutadella SemiBold"/>
                        </a:rPr>
                        <a:t>Discussion Group</a:t>
                      </a:r>
                      <a:endParaRPr lang="en-US" sz="1500" b="1" i="1">
                        <a:solidFill>
                          <a:schemeClr val="bg2"/>
                        </a:solidFill>
                        <a:latin typeface="Ciutadella SemiBold"/>
                      </a:endParaRPr>
                    </a:p>
                  </a:txBody>
                  <a:tcPr marL="15200" marR="15200" marT="11400" marB="11400" anchor="ctr">
                    <a:lnB w="9375" cap="flat" cmpd="sng">
                      <a:solidFill>
                        <a:srgbClr val="000000">
                          <a:alpha val="0"/>
                        </a:srgbClr>
                      </a:solidFill>
                      <a:prstDash val="solid"/>
                      <a:round/>
                      <a:headEnd type="none" w="sm" len="sm"/>
                      <a:tailEnd type="none" w="sm" len="sm"/>
                    </a:lnB>
                  </a:tcPr>
                </a:tc>
                <a:tc>
                  <a:txBody>
                    <a:bodyPr/>
                    <a:lstStyle/>
                    <a:p>
                      <a:pPr marL="0" marR="0" lvl="0" indent="0" algn="l">
                        <a:lnSpc>
                          <a:spcPct val="100000"/>
                        </a:lnSpc>
                        <a:spcBef>
                          <a:spcPts val="0"/>
                        </a:spcBef>
                        <a:spcAft>
                          <a:spcPts val="0"/>
                        </a:spcAft>
                        <a:buNone/>
                      </a:pPr>
                      <a:r>
                        <a:rPr lang="en-US" sz="1500" i="1">
                          <a:solidFill>
                            <a:schemeClr val="bg2"/>
                          </a:solidFill>
                          <a:latin typeface="Ciutadella SemiBold"/>
                        </a:rPr>
                        <a:t>Discussion Topic</a:t>
                      </a:r>
                    </a:p>
                  </a:txBody>
                  <a:tcPr marL="15200" marR="15200" marT="11400" marB="11400" anchor="ctr">
                    <a:lnB w="937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Font typeface="Montserrat"/>
                        <a:buNone/>
                      </a:pPr>
                      <a:r>
                        <a:rPr lang="en" sz="1500" i="1" u="none" strike="noStrike" cap="none">
                          <a:solidFill>
                            <a:schemeClr val="bg2"/>
                          </a:solidFill>
                          <a:latin typeface="Ciutadella SemiBold"/>
                        </a:rPr>
                        <a:t>Facilitator </a:t>
                      </a:r>
                    </a:p>
                  </a:txBody>
                  <a:tcPr marL="15200" marR="15200" marT="11400" marB="11400" anchor="ctr">
                    <a:lnB w="12700" cap="flat" cmpd="sng">
                      <a:solidFill>
                        <a:schemeClr val="dk1">
                          <a:alpha val="0"/>
                        </a:schemeClr>
                      </a:solidFill>
                      <a:prstDash val="solid"/>
                      <a:round/>
                      <a:headEnd type="none" w="sm" len="sm"/>
                      <a:tailEnd type="none" w="sm" len="sm"/>
                    </a:lnB>
                  </a:tcPr>
                </a:tc>
                <a:extLst>
                  <a:ext uri="{0D108BD9-81ED-4DB2-BD59-A6C34878D82A}">
                    <a16:rowId xmlns:a16="http://schemas.microsoft.com/office/drawing/2014/main" val="10000"/>
                  </a:ext>
                </a:extLst>
              </a:tr>
              <a:tr h="434111">
                <a:tc>
                  <a:txBody>
                    <a:bodyPr/>
                    <a:lstStyle/>
                    <a:p>
                      <a:pPr marL="0" lvl="0" indent="0" algn="ctr" rtl="0">
                        <a:lnSpc>
                          <a:spcPct val="110000"/>
                        </a:lnSpc>
                        <a:spcBef>
                          <a:spcPts val="0"/>
                        </a:spcBef>
                        <a:spcAft>
                          <a:spcPts val="0"/>
                        </a:spcAft>
                        <a:buNone/>
                      </a:pPr>
                      <a:r>
                        <a:rPr lang="en" sz="1500" b="0" i="1" dirty="0">
                          <a:solidFill>
                            <a:schemeClr val="bg2"/>
                          </a:solidFill>
                          <a:latin typeface="Ciutadella SemiBold"/>
                          <a:ea typeface="Montserrat"/>
                          <a:cs typeface="Montserrat"/>
                          <a:sym typeface="Montserrat"/>
                        </a:rPr>
                        <a:t>1</a:t>
                      </a:r>
                    </a:p>
                  </a:txBody>
                  <a:tcPr marL="45700" marR="45700" marT="45700" marB="45700" anchor="ctr">
                    <a:lnL w="9375" cap="flat" cmpd="sng">
                      <a:solidFill>
                        <a:srgbClr val="000000">
                          <a:alpha val="0"/>
                        </a:srgbClr>
                      </a:solidFill>
                      <a:prstDash val="solid"/>
                      <a:round/>
                      <a:headEnd type="none" w="sm" len="sm"/>
                      <a:tailEnd type="none" w="sm" len="sm"/>
                    </a:lnL>
                    <a:lnR w="9375" cap="flat" cmpd="sng">
                      <a:solidFill>
                        <a:srgbClr val="000000">
                          <a:alpha val="0"/>
                        </a:srgbClr>
                      </a:solidFill>
                      <a:prstDash val="solid"/>
                      <a:round/>
                      <a:headEnd type="none" w="sm" len="sm"/>
                      <a:tailEnd type="none" w="sm" len="sm"/>
                    </a:lnR>
                    <a:lnT w="9375" cap="flat" cmpd="sng">
                      <a:solidFill>
                        <a:srgbClr val="000000">
                          <a:alpha val="0"/>
                        </a:srgbClr>
                      </a:solidFill>
                      <a:prstDash val="solid"/>
                      <a:round/>
                      <a:headEnd type="none" w="sm" len="sm"/>
                      <a:tailEnd type="none" w="sm" len="sm"/>
                    </a:lnT>
                    <a:lnB w="9375" cap="flat" cmpd="sng">
                      <a:solidFill>
                        <a:srgbClr val="000000">
                          <a:alpha val="0"/>
                        </a:srgbClr>
                      </a:solidFill>
                      <a:prstDash val="solid"/>
                      <a:round/>
                      <a:headEnd type="none" w="sm" len="sm"/>
                      <a:tailEnd type="none" w="sm" len="sm"/>
                    </a:lnB>
                    <a:solidFill>
                      <a:schemeClr val="tx1">
                        <a:lumMod val="95000"/>
                      </a:schemeClr>
                    </a:solidFill>
                  </a:tcPr>
                </a:tc>
                <a:tc>
                  <a:txBody>
                    <a:bodyPr/>
                    <a:lstStyle/>
                    <a:p>
                      <a:pPr marL="0" lvl="0" indent="0" algn="l" rtl="0">
                        <a:lnSpc>
                          <a:spcPct val="110000"/>
                        </a:lnSpc>
                        <a:spcBef>
                          <a:spcPts val="0"/>
                        </a:spcBef>
                        <a:spcAft>
                          <a:spcPts val="0"/>
                        </a:spcAft>
                        <a:buNone/>
                      </a:pPr>
                      <a:r>
                        <a:rPr lang="en-US" sz="1500" b="0" i="1">
                          <a:solidFill>
                            <a:schemeClr val="bg2"/>
                          </a:solidFill>
                          <a:latin typeface="Ciutadella SemiBold"/>
                          <a:ea typeface="Montserrat"/>
                          <a:cs typeface="Montserrat"/>
                          <a:sym typeface="Montserrat"/>
                        </a:rPr>
                        <a:t>[DISCUSSION TOPIC]</a:t>
                      </a:r>
                      <a:r>
                        <a:rPr lang="en-US" sz="1500" b="0" i="1">
                          <a:solidFill>
                            <a:schemeClr val="bg2"/>
                          </a:solidFill>
                          <a:latin typeface="Ciutadella SemiBold"/>
                          <a:ea typeface="Montserrat"/>
                          <a:cs typeface="Montserrat"/>
                        </a:rPr>
                        <a:t> </a:t>
                      </a:r>
                      <a:endParaRPr lang="en-US" sz="1500" b="0" i="1">
                        <a:solidFill>
                          <a:schemeClr val="bg2"/>
                        </a:solidFill>
                        <a:latin typeface="Ciutadella SemiBold"/>
                        <a:ea typeface="Montserrat"/>
                        <a:cs typeface="Montserrat"/>
                        <a:sym typeface="Montserrat"/>
                      </a:endParaRPr>
                    </a:p>
                  </a:txBody>
                  <a:tcPr marL="45700" marR="45700" marT="45700" marB="45700" anchor="ctr">
                    <a:lnL w="9375" cap="flat" cmpd="sng">
                      <a:solidFill>
                        <a:srgbClr val="000000">
                          <a:alpha val="0"/>
                        </a:srgbClr>
                      </a:solidFill>
                      <a:prstDash val="solid"/>
                      <a:round/>
                      <a:headEnd type="none" w="sm" len="sm"/>
                      <a:tailEnd type="none" w="sm" len="sm"/>
                    </a:lnL>
                    <a:lnR w="9375" cap="flat" cmpd="sng">
                      <a:solidFill>
                        <a:srgbClr val="000000">
                          <a:alpha val="0"/>
                        </a:srgbClr>
                      </a:solidFill>
                      <a:prstDash val="solid"/>
                      <a:round/>
                      <a:headEnd type="none" w="sm" len="sm"/>
                      <a:tailEnd type="none" w="sm" len="sm"/>
                    </a:lnR>
                    <a:lnT w="9375" cap="flat" cmpd="sng">
                      <a:solidFill>
                        <a:srgbClr val="000000">
                          <a:alpha val="0"/>
                        </a:srgbClr>
                      </a:solidFill>
                      <a:prstDash val="solid"/>
                      <a:round/>
                      <a:headEnd type="none" w="sm" len="sm"/>
                      <a:tailEnd type="none" w="sm" len="sm"/>
                    </a:lnT>
                    <a:lnB w="9375" cap="flat" cmpd="sng">
                      <a:solidFill>
                        <a:srgbClr val="000000">
                          <a:alpha val="0"/>
                        </a:srgbClr>
                      </a:solidFill>
                      <a:prstDash val="solid"/>
                      <a:round/>
                      <a:headEnd type="none" w="sm" len="sm"/>
                      <a:tailEnd type="none" w="sm" len="sm"/>
                    </a:lnB>
                    <a:solidFill>
                      <a:schemeClr val="tx1">
                        <a:lumMod val="95000"/>
                      </a:schemeClr>
                    </a:solidFill>
                  </a:tcPr>
                </a:tc>
                <a:tc>
                  <a:txBody>
                    <a:bodyPr/>
                    <a:lstStyle/>
                    <a:p>
                      <a:pPr marL="0" lvl="0" indent="0" algn="l" rtl="0">
                        <a:spcBef>
                          <a:spcPts val="0"/>
                        </a:spcBef>
                        <a:spcAft>
                          <a:spcPts val="0"/>
                        </a:spcAft>
                        <a:buNone/>
                      </a:pPr>
                      <a:r>
                        <a:rPr lang="en-US" sz="1500" b="0" i="1">
                          <a:solidFill>
                            <a:schemeClr val="bg2"/>
                          </a:solidFill>
                          <a:latin typeface="Ciutadella SemiBold"/>
                          <a:ea typeface="Montserrat"/>
                          <a:cs typeface="Montserrat"/>
                          <a:sym typeface="Montserrat"/>
                        </a:rPr>
                        <a:t>[NAME]</a:t>
                      </a:r>
                      <a:r>
                        <a:rPr lang="en-US" sz="1500" b="0" i="1">
                          <a:solidFill>
                            <a:schemeClr val="bg2"/>
                          </a:solidFill>
                          <a:latin typeface="Ciutadella SemiBold"/>
                          <a:ea typeface="Montserrat"/>
                          <a:cs typeface="Montserrat"/>
                        </a:rPr>
                        <a:t> </a:t>
                      </a:r>
                      <a:endParaRPr lang="en-US" sz="1500" b="0" i="1">
                        <a:solidFill>
                          <a:schemeClr val="bg2"/>
                        </a:solidFill>
                        <a:latin typeface="Ciutadella SemiBold"/>
                        <a:ea typeface="Montserrat"/>
                        <a:cs typeface="Montserrat"/>
                        <a:sym typeface="Montserrat"/>
                      </a:endParaRPr>
                    </a:p>
                    <a:p>
                      <a:pPr marL="0" lvl="0" indent="0" algn="l" rtl="0">
                        <a:spcBef>
                          <a:spcPts val="0"/>
                        </a:spcBef>
                        <a:spcAft>
                          <a:spcPts val="0"/>
                        </a:spcAft>
                        <a:buNone/>
                      </a:pPr>
                      <a:r>
                        <a:rPr lang="en-US" sz="1500" b="0" i="1">
                          <a:solidFill>
                            <a:schemeClr val="bg2"/>
                          </a:solidFill>
                          <a:latin typeface="Ciutadella SemiBold"/>
                          <a:ea typeface="Montserrat"/>
                          <a:cs typeface="Montserrat"/>
                          <a:sym typeface="Montserrat"/>
                        </a:rPr>
                        <a:t>[ORGANIZATION]</a:t>
                      </a:r>
                      <a:r>
                        <a:rPr lang="en-US" sz="1500" b="0" i="1">
                          <a:solidFill>
                            <a:schemeClr val="bg2"/>
                          </a:solidFill>
                          <a:latin typeface="Ciutadella SemiBold"/>
                          <a:ea typeface="Montserrat"/>
                          <a:cs typeface="Montserrat"/>
                        </a:rPr>
                        <a:t> </a:t>
                      </a:r>
                      <a:endParaRPr lang="en-US" sz="1500" b="0" i="1">
                        <a:solidFill>
                          <a:schemeClr val="bg2"/>
                        </a:solidFill>
                        <a:latin typeface="Ciutadella SemiBold"/>
                        <a:ea typeface="Montserrat"/>
                        <a:cs typeface="Montserrat"/>
                        <a:sym typeface="Montserrat"/>
                      </a:endParaRPr>
                    </a:p>
                  </a:txBody>
                  <a:tcPr marL="45700" marR="45700" marT="45700" marB="45700" anchor="ctr">
                    <a:lnL w="937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alpha val="0"/>
                        </a:schemeClr>
                      </a:solidFill>
                      <a:prstDash val="solid"/>
                      <a:round/>
                      <a:headEnd type="none" w="sm" len="sm"/>
                      <a:tailEnd type="none" w="sm" len="sm"/>
                    </a:lnT>
                    <a:lnB w="18975" cap="flat" cmpd="sng">
                      <a:solidFill>
                        <a:srgbClr val="000000">
                          <a:alpha val="0"/>
                        </a:srgbClr>
                      </a:solidFill>
                      <a:prstDash val="solid"/>
                      <a:round/>
                      <a:headEnd type="none" w="sm" len="sm"/>
                      <a:tailEnd type="none" w="sm" len="sm"/>
                    </a:lnB>
                    <a:solidFill>
                      <a:schemeClr val="tx1">
                        <a:lumMod val="95000"/>
                      </a:schemeClr>
                    </a:solidFill>
                  </a:tcPr>
                </a:tc>
                <a:extLst>
                  <a:ext uri="{0D108BD9-81ED-4DB2-BD59-A6C34878D82A}">
                    <a16:rowId xmlns:a16="http://schemas.microsoft.com/office/drawing/2014/main" val="10001"/>
                  </a:ext>
                </a:extLst>
              </a:tr>
              <a:tr h="434111">
                <a:tc>
                  <a:txBody>
                    <a:bodyPr/>
                    <a:lstStyle/>
                    <a:p>
                      <a:pPr marL="0" lvl="0" indent="0" algn="ctr" rtl="0">
                        <a:lnSpc>
                          <a:spcPct val="110000"/>
                        </a:lnSpc>
                        <a:spcBef>
                          <a:spcPts val="0"/>
                        </a:spcBef>
                        <a:spcAft>
                          <a:spcPts val="0"/>
                        </a:spcAft>
                        <a:buNone/>
                      </a:pPr>
                      <a:r>
                        <a:rPr lang="en" sz="1500" b="0" i="1">
                          <a:solidFill>
                            <a:schemeClr val="bg2"/>
                          </a:solidFill>
                          <a:latin typeface="Ciutadella SemiBold"/>
                          <a:ea typeface="Montserrat"/>
                          <a:cs typeface="Montserrat"/>
                          <a:sym typeface="Montserrat"/>
                        </a:rPr>
                        <a:t>2</a:t>
                      </a:r>
                    </a:p>
                  </a:txBody>
                  <a:tcPr marL="45700" marR="45700" marT="45700" marB="45700" anchor="ctr">
                    <a:lnL w="9375" cap="flat" cmpd="sng">
                      <a:solidFill>
                        <a:srgbClr val="000000">
                          <a:alpha val="0"/>
                        </a:srgbClr>
                      </a:solidFill>
                      <a:prstDash val="solid"/>
                      <a:round/>
                      <a:headEnd type="none" w="sm" len="sm"/>
                      <a:tailEnd type="none" w="sm" len="sm"/>
                    </a:lnL>
                    <a:lnR w="9375" cap="flat" cmpd="sng">
                      <a:solidFill>
                        <a:srgbClr val="000000">
                          <a:alpha val="0"/>
                        </a:srgbClr>
                      </a:solidFill>
                      <a:prstDash val="solid"/>
                      <a:round/>
                      <a:headEnd type="none" w="sm" len="sm"/>
                      <a:tailEnd type="none" w="sm" len="sm"/>
                    </a:lnR>
                    <a:lnT w="9375" cap="flat" cmpd="sng">
                      <a:solidFill>
                        <a:srgbClr val="000000">
                          <a:alpha val="0"/>
                        </a:srgbClr>
                      </a:solidFill>
                      <a:prstDash val="solid"/>
                      <a:round/>
                      <a:headEnd type="none" w="sm" len="sm"/>
                      <a:tailEnd type="none" w="sm" len="sm"/>
                    </a:lnT>
                    <a:lnB w="9375" cap="flat" cmpd="sng">
                      <a:solidFill>
                        <a:srgbClr val="000000">
                          <a:alpha val="0"/>
                        </a:srgbClr>
                      </a:solidFill>
                      <a:prstDash val="solid"/>
                      <a:round/>
                      <a:headEnd type="none" w="sm" len="sm"/>
                      <a:tailEnd type="none" w="sm" len="sm"/>
                    </a:lnB>
                  </a:tcPr>
                </a:tc>
                <a:tc>
                  <a:txBody>
                    <a:bodyPr/>
                    <a:lstStyle/>
                    <a:p>
                      <a:pPr marL="0" lvl="0" indent="0" algn="l" rtl="0">
                        <a:lnSpc>
                          <a:spcPct val="110000"/>
                        </a:lnSpc>
                        <a:spcBef>
                          <a:spcPts val="0"/>
                        </a:spcBef>
                        <a:spcAft>
                          <a:spcPts val="0"/>
                        </a:spcAft>
                        <a:buFont typeface="Arial"/>
                        <a:buNone/>
                      </a:pPr>
                      <a:r>
                        <a:rPr lang="en-US" sz="1500" b="0" i="1">
                          <a:solidFill>
                            <a:schemeClr val="bg2"/>
                          </a:solidFill>
                          <a:latin typeface="Ciutadella SemiBold"/>
                          <a:ea typeface="Montserrat"/>
                          <a:cs typeface="Montserrat"/>
                          <a:sym typeface="Montserrat"/>
                        </a:rPr>
                        <a:t>[DISCUSSION TOPIC]</a:t>
                      </a:r>
                      <a:r>
                        <a:rPr lang="en-US" sz="1500" b="0" i="1">
                          <a:solidFill>
                            <a:schemeClr val="bg2"/>
                          </a:solidFill>
                          <a:latin typeface="Ciutadella SemiBold"/>
                          <a:ea typeface="Montserrat"/>
                          <a:cs typeface="Montserrat"/>
                        </a:rPr>
                        <a:t> </a:t>
                      </a:r>
                      <a:endParaRPr lang="en-US" sz="1500" b="0" i="1">
                        <a:solidFill>
                          <a:schemeClr val="bg2"/>
                        </a:solidFill>
                        <a:latin typeface="Ciutadella SemiBold"/>
                        <a:ea typeface="Montserrat"/>
                        <a:cs typeface="Montserrat"/>
                        <a:sym typeface="Montserrat"/>
                      </a:endParaRPr>
                    </a:p>
                  </a:txBody>
                  <a:tcPr marL="45700" marR="45700" marT="45700" marB="45700" anchor="ctr">
                    <a:lnL w="9375" cap="flat" cmpd="sng">
                      <a:solidFill>
                        <a:srgbClr val="000000">
                          <a:alpha val="0"/>
                        </a:srgbClr>
                      </a:solidFill>
                      <a:prstDash val="solid"/>
                      <a:round/>
                      <a:headEnd type="none" w="sm" len="sm"/>
                      <a:tailEnd type="none" w="sm" len="sm"/>
                    </a:lnL>
                    <a:lnR w="9375" cap="flat" cmpd="sng">
                      <a:solidFill>
                        <a:srgbClr val="000000">
                          <a:alpha val="0"/>
                        </a:srgbClr>
                      </a:solidFill>
                      <a:prstDash val="solid"/>
                      <a:round/>
                      <a:headEnd type="none" w="sm" len="sm"/>
                      <a:tailEnd type="none" w="sm" len="sm"/>
                    </a:lnR>
                    <a:lnT w="9375" cap="flat" cmpd="sng">
                      <a:solidFill>
                        <a:srgbClr val="000000">
                          <a:alpha val="0"/>
                        </a:srgbClr>
                      </a:solidFill>
                      <a:prstDash val="solid"/>
                      <a:round/>
                      <a:headEnd type="none" w="sm" len="sm"/>
                      <a:tailEnd type="none" w="sm" len="sm"/>
                    </a:lnT>
                    <a:lnB w="9375" cap="flat" cmpd="sng">
                      <a:solidFill>
                        <a:srgbClr val="000000">
                          <a:alpha val="0"/>
                        </a:srgbClr>
                      </a:solidFill>
                      <a:prstDash val="solid"/>
                      <a:round/>
                      <a:headEnd type="none" w="sm" len="sm"/>
                      <a:tailEnd type="none" w="sm" len="sm"/>
                    </a:lnB>
                  </a:tcPr>
                </a:tc>
                <a:tc>
                  <a:txBody>
                    <a:bodyPr/>
                    <a:lstStyle/>
                    <a:p>
                      <a:pPr marL="0" lvl="0" indent="0" algn="l" rtl="0">
                        <a:spcBef>
                          <a:spcPts val="0"/>
                        </a:spcBef>
                        <a:spcAft>
                          <a:spcPts val="0"/>
                        </a:spcAft>
                        <a:buFont typeface="Arial"/>
                        <a:buNone/>
                      </a:pPr>
                      <a:r>
                        <a:rPr lang="en-US" sz="1500" b="0" i="1">
                          <a:solidFill>
                            <a:schemeClr val="bg2"/>
                          </a:solidFill>
                          <a:latin typeface="Ciutadella SemiBold"/>
                          <a:ea typeface="Montserrat"/>
                          <a:cs typeface="Montserrat"/>
                          <a:sym typeface="Montserrat"/>
                        </a:rPr>
                        <a:t>[NAME]</a:t>
                      </a:r>
                      <a:r>
                        <a:rPr lang="en-US" sz="1500" b="0" i="1">
                          <a:solidFill>
                            <a:schemeClr val="bg2"/>
                          </a:solidFill>
                          <a:latin typeface="Ciutadella SemiBold"/>
                          <a:ea typeface="Montserrat"/>
                          <a:cs typeface="Montserrat"/>
                        </a:rPr>
                        <a:t> </a:t>
                      </a:r>
                      <a:endParaRPr lang="en-US" sz="1500" b="0" i="1">
                        <a:solidFill>
                          <a:schemeClr val="bg2"/>
                        </a:solidFill>
                        <a:latin typeface="Ciutadella SemiBold"/>
                        <a:ea typeface="Montserrat"/>
                        <a:cs typeface="Montserrat"/>
                        <a:sym typeface="Montserrat"/>
                      </a:endParaRPr>
                    </a:p>
                    <a:p>
                      <a:pPr marL="0" lvl="0" indent="0" algn="l" rtl="0">
                        <a:spcBef>
                          <a:spcPts val="0"/>
                        </a:spcBef>
                        <a:spcAft>
                          <a:spcPts val="0"/>
                        </a:spcAft>
                        <a:buClr>
                          <a:schemeClr val="dk2"/>
                        </a:buClr>
                        <a:buSzPts val="1100"/>
                        <a:buFont typeface="Arial"/>
                        <a:buNone/>
                      </a:pPr>
                      <a:r>
                        <a:rPr lang="en-US" sz="1500" b="0" i="1">
                          <a:solidFill>
                            <a:schemeClr val="bg2"/>
                          </a:solidFill>
                          <a:latin typeface="Ciutadella SemiBold"/>
                          <a:ea typeface="Montserrat"/>
                          <a:cs typeface="Montserrat"/>
                          <a:sym typeface="Montserrat"/>
                        </a:rPr>
                        <a:t>[ORGANIZATION]</a:t>
                      </a:r>
                    </a:p>
                  </a:txBody>
                  <a:tcPr marL="45700" marR="45700" marT="45700" marB="45700" anchor="ctr">
                    <a:lnL w="937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8975" cap="flat" cmpd="sng">
                      <a:solidFill>
                        <a:srgbClr val="000000">
                          <a:alpha val="0"/>
                        </a:srgbClr>
                      </a:solidFill>
                      <a:prstDash val="solid"/>
                      <a:round/>
                      <a:headEnd type="none" w="sm" len="sm"/>
                      <a:tailEnd type="none" w="sm" len="sm"/>
                    </a:lnT>
                    <a:lnB w="18975" cap="flat" cmpd="sng">
                      <a:solidFill>
                        <a:srgbClr val="000000">
                          <a:alpha val="0"/>
                        </a:srgbClr>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434111">
                <a:tc>
                  <a:txBody>
                    <a:bodyPr/>
                    <a:lstStyle/>
                    <a:p>
                      <a:pPr marL="0" lvl="0" indent="0" algn="ctr" rtl="0">
                        <a:lnSpc>
                          <a:spcPct val="110000"/>
                        </a:lnSpc>
                        <a:spcBef>
                          <a:spcPts val="0"/>
                        </a:spcBef>
                        <a:spcAft>
                          <a:spcPts val="0"/>
                        </a:spcAft>
                        <a:buNone/>
                      </a:pPr>
                      <a:r>
                        <a:rPr lang="en" sz="1500" b="0" i="1">
                          <a:solidFill>
                            <a:schemeClr val="bg2"/>
                          </a:solidFill>
                          <a:latin typeface="Ciutadella SemiBold"/>
                          <a:ea typeface="Montserrat"/>
                          <a:cs typeface="Montserrat"/>
                          <a:sym typeface="Montserrat"/>
                        </a:rPr>
                        <a:t>3</a:t>
                      </a:r>
                    </a:p>
                  </a:txBody>
                  <a:tcPr marL="45700" marR="45700" marT="45700" marB="45700" anchor="ctr">
                    <a:lnL w="9375" cap="flat" cmpd="sng">
                      <a:solidFill>
                        <a:srgbClr val="000000">
                          <a:alpha val="0"/>
                        </a:srgbClr>
                      </a:solidFill>
                      <a:prstDash val="solid"/>
                      <a:round/>
                      <a:headEnd type="none" w="sm" len="sm"/>
                      <a:tailEnd type="none" w="sm" len="sm"/>
                    </a:lnL>
                    <a:lnR w="9375" cap="flat" cmpd="sng">
                      <a:solidFill>
                        <a:srgbClr val="000000">
                          <a:alpha val="0"/>
                        </a:srgbClr>
                      </a:solidFill>
                      <a:prstDash val="solid"/>
                      <a:round/>
                      <a:headEnd type="none" w="sm" len="sm"/>
                      <a:tailEnd type="none" w="sm" len="sm"/>
                    </a:lnR>
                    <a:lnT w="9375" cap="flat" cmpd="sng">
                      <a:solidFill>
                        <a:srgbClr val="000000">
                          <a:alpha val="0"/>
                        </a:srgbClr>
                      </a:solidFill>
                      <a:prstDash val="solid"/>
                      <a:round/>
                      <a:headEnd type="none" w="sm" len="sm"/>
                      <a:tailEnd type="none" w="sm" len="sm"/>
                    </a:lnT>
                    <a:lnB w="9375" cap="flat" cmpd="sng">
                      <a:solidFill>
                        <a:srgbClr val="000000">
                          <a:alpha val="0"/>
                        </a:srgbClr>
                      </a:solidFill>
                      <a:prstDash val="solid"/>
                      <a:round/>
                      <a:headEnd type="none" w="sm" len="sm"/>
                      <a:tailEnd type="none" w="sm" len="sm"/>
                    </a:lnB>
                    <a:solidFill>
                      <a:schemeClr val="tx1">
                        <a:lumMod val="95000"/>
                      </a:schemeClr>
                    </a:solidFill>
                  </a:tcPr>
                </a:tc>
                <a:tc>
                  <a:txBody>
                    <a:bodyPr/>
                    <a:lstStyle/>
                    <a:p>
                      <a:pPr marL="0" lvl="0" indent="0" algn="l" rtl="0">
                        <a:lnSpc>
                          <a:spcPct val="110000"/>
                        </a:lnSpc>
                        <a:spcBef>
                          <a:spcPts val="0"/>
                        </a:spcBef>
                        <a:spcAft>
                          <a:spcPts val="0"/>
                        </a:spcAft>
                        <a:buFont typeface="Arial"/>
                        <a:buNone/>
                      </a:pPr>
                      <a:r>
                        <a:rPr lang="en-US" sz="1500" b="0" i="1">
                          <a:solidFill>
                            <a:schemeClr val="bg2"/>
                          </a:solidFill>
                          <a:latin typeface="Ciutadella SemiBold"/>
                          <a:ea typeface="Montserrat"/>
                          <a:cs typeface="Montserrat"/>
                          <a:sym typeface="Montserrat"/>
                        </a:rPr>
                        <a:t>[DISCUSSION TOPIC]</a:t>
                      </a:r>
                      <a:r>
                        <a:rPr lang="en-US" sz="1500" b="0" i="1">
                          <a:solidFill>
                            <a:schemeClr val="bg2"/>
                          </a:solidFill>
                          <a:latin typeface="Ciutadella SemiBold"/>
                          <a:ea typeface="Montserrat"/>
                          <a:cs typeface="Montserrat"/>
                        </a:rPr>
                        <a:t> </a:t>
                      </a:r>
                      <a:endParaRPr lang="en-US" sz="1500" b="0" i="1">
                        <a:solidFill>
                          <a:schemeClr val="bg2"/>
                        </a:solidFill>
                        <a:latin typeface="Ciutadella SemiBold"/>
                        <a:ea typeface="Montserrat"/>
                        <a:cs typeface="Montserrat"/>
                        <a:sym typeface="Montserrat"/>
                      </a:endParaRPr>
                    </a:p>
                  </a:txBody>
                  <a:tcPr marL="45700" marR="45700" marT="45700" marB="45700" anchor="ctr">
                    <a:lnL w="9375" cap="flat" cmpd="sng">
                      <a:solidFill>
                        <a:srgbClr val="000000">
                          <a:alpha val="0"/>
                        </a:srgbClr>
                      </a:solidFill>
                      <a:prstDash val="solid"/>
                      <a:round/>
                      <a:headEnd type="none" w="sm" len="sm"/>
                      <a:tailEnd type="none" w="sm" len="sm"/>
                    </a:lnL>
                    <a:lnR w="9375" cap="flat" cmpd="sng">
                      <a:solidFill>
                        <a:srgbClr val="000000">
                          <a:alpha val="0"/>
                        </a:srgbClr>
                      </a:solidFill>
                      <a:prstDash val="solid"/>
                      <a:round/>
                      <a:headEnd type="none" w="sm" len="sm"/>
                      <a:tailEnd type="none" w="sm" len="sm"/>
                    </a:lnR>
                    <a:lnT w="9375" cap="flat" cmpd="sng">
                      <a:solidFill>
                        <a:srgbClr val="000000">
                          <a:alpha val="0"/>
                        </a:srgbClr>
                      </a:solidFill>
                      <a:prstDash val="solid"/>
                      <a:round/>
                      <a:headEnd type="none" w="sm" len="sm"/>
                      <a:tailEnd type="none" w="sm" len="sm"/>
                    </a:lnT>
                    <a:lnB w="9375" cap="flat" cmpd="sng">
                      <a:solidFill>
                        <a:srgbClr val="000000">
                          <a:alpha val="0"/>
                        </a:srgbClr>
                      </a:solidFill>
                      <a:prstDash val="solid"/>
                      <a:round/>
                      <a:headEnd type="none" w="sm" len="sm"/>
                      <a:tailEnd type="none" w="sm" len="sm"/>
                    </a:lnB>
                    <a:solidFill>
                      <a:schemeClr val="tx1">
                        <a:lumMod val="95000"/>
                      </a:schemeClr>
                    </a:solidFill>
                  </a:tcPr>
                </a:tc>
                <a:tc>
                  <a:txBody>
                    <a:bodyPr/>
                    <a:lstStyle/>
                    <a:p>
                      <a:pPr marL="0" lvl="0" indent="0" algn="l" rtl="0">
                        <a:spcBef>
                          <a:spcPts val="0"/>
                        </a:spcBef>
                        <a:spcAft>
                          <a:spcPts val="0"/>
                        </a:spcAft>
                        <a:buFont typeface="Arial"/>
                        <a:buNone/>
                      </a:pPr>
                      <a:r>
                        <a:rPr lang="en-US" sz="1500" b="0" i="1">
                          <a:solidFill>
                            <a:schemeClr val="bg2"/>
                          </a:solidFill>
                          <a:latin typeface="Ciutadella SemiBold"/>
                          <a:ea typeface="Montserrat"/>
                          <a:cs typeface="Montserrat"/>
                          <a:sym typeface="Montserrat"/>
                        </a:rPr>
                        <a:t>[NAME]</a:t>
                      </a:r>
                      <a:r>
                        <a:rPr lang="en-US" sz="1500" b="0" i="1">
                          <a:solidFill>
                            <a:schemeClr val="bg2"/>
                          </a:solidFill>
                          <a:latin typeface="Ciutadella SemiBold"/>
                          <a:ea typeface="Montserrat"/>
                          <a:cs typeface="Montserrat"/>
                        </a:rPr>
                        <a:t> </a:t>
                      </a:r>
                      <a:endParaRPr lang="en-US" sz="1500" b="0" i="1">
                        <a:solidFill>
                          <a:schemeClr val="bg2"/>
                        </a:solidFill>
                        <a:latin typeface="Ciutadella SemiBold"/>
                        <a:ea typeface="Montserrat"/>
                        <a:cs typeface="Montserrat"/>
                        <a:sym typeface="Montserrat"/>
                      </a:endParaRPr>
                    </a:p>
                    <a:p>
                      <a:pPr marL="0" lvl="0" indent="0" algn="l" rtl="0">
                        <a:spcBef>
                          <a:spcPts val="0"/>
                        </a:spcBef>
                        <a:spcAft>
                          <a:spcPts val="0"/>
                        </a:spcAft>
                        <a:buClr>
                          <a:schemeClr val="dk2"/>
                        </a:buClr>
                        <a:buSzPts val="1100"/>
                        <a:buFont typeface="Arial"/>
                        <a:buNone/>
                      </a:pPr>
                      <a:r>
                        <a:rPr lang="en-US" sz="1500" b="0" i="1">
                          <a:solidFill>
                            <a:schemeClr val="bg2"/>
                          </a:solidFill>
                          <a:latin typeface="Ciutadella SemiBold"/>
                          <a:ea typeface="Montserrat"/>
                          <a:cs typeface="Montserrat"/>
                          <a:sym typeface="Montserrat"/>
                        </a:rPr>
                        <a:t>[ORGANIZATION]</a:t>
                      </a:r>
                    </a:p>
                  </a:txBody>
                  <a:tcPr marL="45700" marR="45700" marT="45700" marB="45700" anchor="ctr">
                    <a:lnL w="937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8975" cap="flat" cmpd="sng">
                      <a:solidFill>
                        <a:srgbClr val="000000">
                          <a:alpha val="0"/>
                        </a:srgbClr>
                      </a:solidFill>
                      <a:prstDash val="solid"/>
                      <a:round/>
                      <a:headEnd type="none" w="sm" len="sm"/>
                      <a:tailEnd type="none" w="sm" len="sm"/>
                    </a:lnT>
                    <a:lnB w="18975" cap="flat" cmpd="sng">
                      <a:solidFill>
                        <a:srgbClr val="000000">
                          <a:alpha val="0"/>
                        </a:srgbClr>
                      </a:solidFill>
                      <a:prstDash val="solid"/>
                      <a:round/>
                      <a:headEnd type="none" w="sm" len="sm"/>
                      <a:tailEnd type="none" w="sm" len="sm"/>
                    </a:lnB>
                    <a:solidFill>
                      <a:schemeClr val="tx1">
                        <a:lumMod val="95000"/>
                      </a:schemeClr>
                    </a:solidFill>
                  </a:tcPr>
                </a:tc>
                <a:extLst>
                  <a:ext uri="{0D108BD9-81ED-4DB2-BD59-A6C34878D82A}">
                    <a16:rowId xmlns:a16="http://schemas.microsoft.com/office/drawing/2014/main" val="10003"/>
                  </a:ext>
                </a:extLst>
              </a:tr>
              <a:tr h="434111">
                <a:tc>
                  <a:txBody>
                    <a:bodyPr/>
                    <a:lstStyle/>
                    <a:p>
                      <a:pPr marL="0" lvl="0" indent="0" algn="ctr" rtl="0">
                        <a:lnSpc>
                          <a:spcPct val="110000"/>
                        </a:lnSpc>
                        <a:spcBef>
                          <a:spcPts val="0"/>
                        </a:spcBef>
                        <a:spcAft>
                          <a:spcPts val="0"/>
                        </a:spcAft>
                        <a:buNone/>
                      </a:pPr>
                      <a:r>
                        <a:rPr lang="en" sz="1500" b="0" i="1">
                          <a:solidFill>
                            <a:schemeClr val="bg2"/>
                          </a:solidFill>
                          <a:latin typeface="Ciutadella SemiBold"/>
                          <a:ea typeface="Montserrat"/>
                          <a:cs typeface="Montserrat"/>
                          <a:sym typeface="Montserrat"/>
                        </a:rPr>
                        <a:t>4</a:t>
                      </a:r>
                    </a:p>
                  </a:txBody>
                  <a:tcPr marL="45700" marR="45700" marT="45700" marB="45700" anchor="ctr">
                    <a:lnL w="9375" cap="flat" cmpd="sng">
                      <a:solidFill>
                        <a:srgbClr val="000000">
                          <a:alpha val="0"/>
                        </a:srgbClr>
                      </a:solidFill>
                      <a:prstDash val="solid"/>
                      <a:round/>
                      <a:headEnd type="none" w="sm" len="sm"/>
                      <a:tailEnd type="none" w="sm" len="sm"/>
                    </a:lnL>
                    <a:lnR w="9375" cap="flat" cmpd="sng">
                      <a:solidFill>
                        <a:srgbClr val="000000">
                          <a:alpha val="0"/>
                        </a:srgbClr>
                      </a:solidFill>
                      <a:prstDash val="solid"/>
                      <a:round/>
                      <a:headEnd type="none" w="sm" len="sm"/>
                      <a:tailEnd type="none" w="sm" len="sm"/>
                    </a:lnR>
                    <a:lnT w="9375" cap="flat" cmpd="sng">
                      <a:solidFill>
                        <a:srgbClr val="000000">
                          <a:alpha val="0"/>
                        </a:srgbClr>
                      </a:solidFill>
                      <a:prstDash val="solid"/>
                      <a:round/>
                      <a:headEnd type="none" w="sm" len="sm"/>
                      <a:tailEnd type="none" w="sm" len="sm"/>
                    </a:lnT>
                    <a:lnB w="9375" cap="flat" cmpd="sng">
                      <a:solidFill>
                        <a:srgbClr val="000000">
                          <a:alpha val="0"/>
                        </a:srgbClr>
                      </a:solidFill>
                      <a:prstDash val="solid"/>
                      <a:round/>
                      <a:headEnd type="none" w="sm" len="sm"/>
                      <a:tailEnd type="none" w="sm" len="sm"/>
                    </a:lnB>
                    <a:solidFill>
                      <a:srgbClr val="000000">
                        <a:alpha val="0"/>
                      </a:srgbClr>
                    </a:solidFill>
                  </a:tcPr>
                </a:tc>
                <a:tc>
                  <a:txBody>
                    <a:bodyPr/>
                    <a:lstStyle/>
                    <a:p>
                      <a:pPr marL="0" lvl="0" indent="0" algn="l" rtl="0">
                        <a:lnSpc>
                          <a:spcPct val="110000"/>
                        </a:lnSpc>
                        <a:spcBef>
                          <a:spcPts val="0"/>
                        </a:spcBef>
                        <a:spcAft>
                          <a:spcPts val="0"/>
                        </a:spcAft>
                        <a:buFont typeface="Arial"/>
                        <a:buNone/>
                      </a:pPr>
                      <a:r>
                        <a:rPr lang="en-US" sz="1500" b="0" i="1">
                          <a:solidFill>
                            <a:schemeClr val="bg2"/>
                          </a:solidFill>
                          <a:latin typeface="Ciutadella SemiBold"/>
                          <a:ea typeface="Montserrat"/>
                          <a:cs typeface="Montserrat"/>
                          <a:sym typeface="Montserrat"/>
                        </a:rPr>
                        <a:t>[DISCUSSION TOPIC]</a:t>
                      </a:r>
                      <a:r>
                        <a:rPr lang="en-US" sz="1500" b="0" i="1">
                          <a:solidFill>
                            <a:schemeClr val="bg2"/>
                          </a:solidFill>
                          <a:latin typeface="Ciutadella SemiBold"/>
                          <a:ea typeface="Montserrat"/>
                          <a:cs typeface="Montserrat"/>
                        </a:rPr>
                        <a:t> </a:t>
                      </a:r>
                      <a:endParaRPr lang="en-US" sz="1500" b="0" i="1">
                        <a:solidFill>
                          <a:schemeClr val="bg2"/>
                        </a:solidFill>
                        <a:latin typeface="Ciutadella SemiBold"/>
                        <a:ea typeface="Montserrat"/>
                        <a:cs typeface="Montserrat"/>
                        <a:sym typeface="Montserrat"/>
                      </a:endParaRPr>
                    </a:p>
                  </a:txBody>
                  <a:tcPr marL="45700" marR="45700" marT="45700" marB="45700" anchor="ctr">
                    <a:lnL w="9375" cap="flat" cmpd="sng">
                      <a:solidFill>
                        <a:srgbClr val="000000">
                          <a:alpha val="0"/>
                        </a:srgbClr>
                      </a:solidFill>
                      <a:prstDash val="solid"/>
                      <a:round/>
                      <a:headEnd type="none" w="sm" len="sm"/>
                      <a:tailEnd type="none" w="sm" len="sm"/>
                    </a:lnL>
                    <a:lnR w="9375" cap="flat" cmpd="sng">
                      <a:solidFill>
                        <a:srgbClr val="000000">
                          <a:alpha val="0"/>
                        </a:srgbClr>
                      </a:solidFill>
                      <a:prstDash val="solid"/>
                      <a:round/>
                      <a:headEnd type="none" w="sm" len="sm"/>
                      <a:tailEnd type="none" w="sm" len="sm"/>
                    </a:lnR>
                    <a:lnT w="9375" cap="flat" cmpd="sng">
                      <a:solidFill>
                        <a:srgbClr val="000000">
                          <a:alpha val="0"/>
                        </a:srgbClr>
                      </a:solidFill>
                      <a:prstDash val="solid"/>
                      <a:round/>
                      <a:headEnd type="none" w="sm" len="sm"/>
                      <a:tailEnd type="none" w="sm" len="sm"/>
                    </a:lnT>
                    <a:lnB w="9375" cap="flat" cmpd="sng">
                      <a:solidFill>
                        <a:srgbClr val="000000">
                          <a:alpha val="0"/>
                        </a:srgbClr>
                      </a:solidFill>
                      <a:prstDash val="solid"/>
                      <a:round/>
                      <a:headEnd type="none" w="sm" len="sm"/>
                      <a:tailEnd type="none" w="sm" len="sm"/>
                    </a:lnB>
                    <a:solidFill>
                      <a:srgbClr val="000000">
                        <a:alpha val="0"/>
                      </a:srgbClr>
                    </a:solidFill>
                  </a:tcPr>
                </a:tc>
                <a:tc>
                  <a:txBody>
                    <a:bodyPr/>
                    <a:lstStyle/>
                    <a:p>
                      <a:pPr marL="0" lvl="0" indent="0" algn="l" rtl="0">
                        <a:spcBef>
                          <a:spcPts val="0"/>
                        </a:spcBef>
                        <a:spcAft>
                          <a:spcPts val="0"/>
                        </a:spcAft>
                        <a:buFont typeface="Arial"/>
                        <a:buNone/>
                      </a:pPr>
                      <a:r>
                        <a:rPr lang="en-US" sz="1500" b="0" i="1">
                          <a:solidFill>
                            <a:schemeClr val="bg2"/>
                          </a:solidFill>
                          <a:latin typeface="Ciutadella SemiBold"/>
                          <a:ea typeface="Montserrat"/>
                          <a:cs typeface="Montserrat"/>
                          <a:sym typeface="Montserrat"/>
                        </a:rPr>
                        <a:t>[NAME]</a:t>
                      </a:r>
                      <a:r>
                        <a:rPr lang="en-US" sz="1500" b="0" i="1">
                          <a:solidFill>
                            <a:schemeClr val="bg2"/>
                          </a:solidFill>
                          <a:latin typeface="Ciutadella SemiBold"/>
                          <a:ea typeface="Montserrat"/>
                          <a:cs typeface="Montserrat"/>
                        </a:rPr>
                        <a:t> </a:t>
                      </a:r>
                      <a:endParaRPr lang="en-US" sz="1500" b="0" i="1">
                        <a:solidFill>
                          <a:schemeClr val="bg2"/>
                        </a:solidFill>
                        <a:latin typeface="Ciutadella SemiBold"/>
                        <a:ea typeface="Montserrat"/>
                        <a:cs typeface="Montserrat"/>
                        <a:sym typeface="Montserrat"/>
                      </a:endParaRPr>
                    </a:p>
                    <a:p>
                      <a:pPr marL="0" lvl="0" indent="0" algn="l" rtl="0">
                        <a:spcBef>
                          <a:spcPts val="0"/>
                        </a:spcBef>
                        <a:spcAft>
                          <a:spcPts val="0"/>
                        </a:spcAft>
                        <a:buClr>
                          <a:schemeClr val="dk2"/>
                        </a:buClr>
                        <a:buSzPts val="1100"/>
                        <a:buFont typeface="Arial"/>
                        <a:buNone/>
                      </a:pPr>
                      <a:r>
                        <a:rPr lang="en-US" sz="1500" b="0" i="1">
                          <a:solidFill>
                            <a:schemeClr val="bg2"/>
                          </a:solidFill>
                          <a:latin typeface="Ciutadella SemiBold"/>
                          <a:ea typeface="Montserrat"/>
                          <a:cs typeface="Montserrat"/>
                          <a:sym typeface="Montserrat"/>
                        </a:rPr>
                        <a:t>[ORGANIZATION]</a:t>
                      </a:r>
                    </a:p>
                  </a:txBody>
                  <a:tcPr marL="45700" marR="45700" marT="45700" marB="45700" anchor="ctr">
                    <a:lnL w="9375" cap="flat" cmpd="sng">
                      <a:solidFill>
                        <a:srgbClr val="000000">
                          <a:alpha val="0"/>
                        </a:srgbClr>
                      </a:solidFill>
                      <a:prstDash val="solid"/>
                      <a:round/>
                      <a:headEnd type="none" w="sm" len="sm"/>
                      <a:tailEnd type="none" w="sm" len="sm"/>
                    </a:lnL>
                    <a:lnR w="18975" cap="flat" cmpd="sng">
                      <a:solidFill>
                        <a:srgbClr val="000000">
                          <a:alpha val="0"/>
                        </a:srgbClr>
                      </a:solidFill>
                      <a:prstDash val="solid"/>
                      <a:round/>
                      <a:headEnd type="none" w="sm" len="sm"/>
                      <a:tailEnd type="none" w="sm" len="sm"/>
                    </a:lnR>
                    <a:lnT w="18975" cap="flat" cmpd="sng">
                      <a:solidFill>
                        <a:srgbClr val="000000">
                          <a:alpha val="0"/>
                        </a:srgbClr>
                      </a:solidFill>
                      <a:prstDash val="solid"/>
                      <a:round/>
                      <a:headEnd type="none" w="sm" len="sm"/>
                      <a:tailEnd type="none" w="sm" len="sm"/>
                    </a:lnT>
                    <a:lnB w="18975" cap="flat" cmpd="sng">
                      <a:solidFill>
                        <a:srgbClr val="000000">
                          <a:alpha val="0"/>
                        </a:srgbClr>
                      </a:solidFill>
                      <a:prstDash val="solid"/>
                      <a:round/>
                      <a:headEnd type="none" w="sm" len="sm"/>
                      <a:tailEnd type="none" w="sm" len="sm"/>
                    </a:lnB>
                    <a:solidFill>
                      <a:srgbClr val="000000">
                        <a:alpha val="0"/>
                      </a:srgbClr>
                    </a:solidFill>
                  </a:tcPr>
                </a:tc>
                <a:extLst>
                  <a:ext uri="{0D108BD9-81ED-4DB2-BD59-A6C34878D82A}">
                    <a16:rowId xmlns:a16="http://schemas.microsoft.com/office/drawing/2014/main" val="10004"/>
                  </a:ext>
                </a:extLst>
              </a:tr>
              <a:tr h="434111">
                <a:tc>
                  <a:txBody>
                    <a:bodyPr/>
                    <a:lstStyle/>
                    <a:p>
                      <a:pPr marL="0" lvl="0" indent="0" algn="ctr" rtl="0">
                        <a:lnSpc>
                          <a:spcPct val="110000"/>
                        </a:lnSpc>
                        <a:spcBef>
                          <a:spcPts val="0"/>
                        </a:spcBef>
                        <a:spcAft>
                          <a:spcPts val="0"/>
                        </a:spcAft>
                        <a:buNone/>
                      </a:pPr>
                      <a:r>
                        <a:rPr lang="en" sz="1500" b="0" i="1">
                          <a:solidFill>
                            <a:schemeClr val="bg2"/>
                          </a:solidFill>
                          <a:latin typeface="Ciutadella SemiBold"/>
                          <a:ea typeface="Montserrat"/>
                          <a:cs typeface="Montserrat"/>
                          <a:sym typeface="Montserrat"/>
                        </a:rPr>
                        <a:t>5</a:t>
                      </a:r>
                    </a:p>
                  </a:txBody>
                  <a:tcPr marL="45700" marR="45700" marT="45700" marB="45700" anchor="ctr">
                    <a:lnL w="9375" cap="flat" cmpd="sng">
                      <a:solidFill>
                        <a:srgbClr val="000000">
                          <a:alpha val="0"/>
                        </a:srgbClr>
                      </a:solidFill>
                      <a:prstDash val="solid"/>
                      <a:round/>
                      <a:headEnd type="none" w="sm" len="sm"/>
                      <a:tailEnd type="none" w="sm" len="sm"/>
                    </a:lnL>
                    <a:lnR w="9375" cap="flat" cmpd="sng">
                      <a:solidFill>
                        <a:srgbClr val="000000">
                          <a:alpha val="0"/>
                        </a:srgbClr>
                      </a:solidFill>
                      <a:prstDash val="solid"/>
                      <a:round/>
                      <a:headEnd type="none" w="sm" len="sm"/>
                      <a:tailEnd type="none" w="sm" len="sm"/>
                    </a:lnR>
                    <a:lnT w="9375" cap="flat" cmpd="sng">
                      <a:solidFill>
                        <a:srgbClr val="000000">
                          <a:alpha val="0"/>
                        </a:srgbClr>
                      </a:solidFill>
                      <a:prstDash val="solid"/>
                      <a:round/>
                      <a:headEnd type="none" w="sm" len="sm"/>
                      <a:tailEnd type="none" w="sm" len="sm"/>
                    </a:lnT>
                    <a:lnB w="9375" cap="flat" cmpd="sng">
                      <a:solidFill>
                        <a:srgbClr val="000000">
                          <a:alpha val="0"/>
                        </a:srgbClr>
                      </a:solidFill>
                      <a:prstDash val="solid"/>
                      <a:round/>
                      <a:headEnd type="none" w="sm" len="sm"/>
                      <a:tailEnd type="none" w="sm" len="sm"/>
                    </a:lnB>
                    <a:solidFill>
                      <a:schemeClr val="tx1">
                        <a:lumMod val="95000"/>
                      </a:schemeClr>
                    </a:solidFill>
                  </a:tcPr>
                </a:tc>
                <a:tc>
                  <a:txBody>
                    <a:bodyPr/>
                    <a:lstStyle/>
                    <a:p>
                      <a:pPr marL="0" lvl="0" indent="0" algn="l" rtl="0">
                        <a:lnSpc>
                          <a:spcPct val="110000"/>
                        </a:lnSpc>
                        <a:spcBef>
                          <a:spcPts val="0"/>
                        </a:spcBef>
                        <a:spcAft>
                          <a:spcPts val="0"/>
                        </a:spcAft>
                        <a:buNone/>
                      </a:pPr>
                      <a:r>
                        <a:rPr lang="en-US" sz="1500" b="0" i="1">
                          <a:solidFill>
                            <a:schemeClr val="bg2"/>
                          </a:solidFill>
                          <a:latin typeface="Ciutadella SemiBold"/>
                          <a:ea typeface="Montserrat"/>
                          <a:cs typeface="Montserrat"/>
                          <a:sym typeface="Montserrat"/>
                        </a:rPr>
                        <a:t>[DISCUSSION TOPIC]</a:t>
                      </a:r>
                    </a:p>
                  </a:txBody>
                  <a:tcPr marL="45700" marR="45700" marT="45700" marB="45700" anchor="ctr">
                    <a:lnL w="9375" cap="flat" cmpd="sng">
                      <a:solidFill>
                        <a:srgbClr val="000000">
                          <a:alpha val="0"/>
                        </a:srgbClr>
                      </a:solidFill>
                      <a:prstDash val="solid"/>
                      <a:round/>
                      <a:headEnd type="none" w="sm" len="sm"/>
                      <a:tailEnd type="none" w="sm" len="sm"/>
                    </a:lnL>
                    <a:lnR w="9375" cap="flat" cmpd="sng">
                      <a:solidFill>
                        <a:srgbClr val="000000">
                          <a:alpha val="0"/>
                        </a:srgbClr>
                      </a:solidFill>
                      <a:prstDash val="solid"/>
                      <a:round/>
                      <a:headEnd type="none" w="sm" len="sm"/>
                      <a:tailEnd type="none" w="sm" len="sm"/>
                    </a:lnR>
                    <a:lnT w="9375" cap="flat" cmpd="sng">
                      <a:solidFill>
                        <a:srgbClr val="000000">
                          <a:alpha val="0"/>
                        </a:srgbClr>
                      </a:solidFill>
                      <a:prstDash val="solid"/>
                      <a:round/>
                      <a:headEnd type="none" w="sm" len="sm"/>
                      <a:tailEnd type="none" w="sm" len="sm"/>
                    </a:lnT>
                    <a:lnB w="9375" cap="flat" cmpd="sng">
                      <a:solidFill>
                        <a:srgbClr val="000000">
                          <a:alpha val="0"/>
                        </a:srgbClr>
                      </a:solidFill>
                      <a:prstDash val="solid"/>
                      <a:round/>
                      <a:headEnd type="none" w="sm" len="sm"/>
                      <a:tailEnd type="none" w="sm" len="sm"/>
                    </a:lnB>
                    <a:solidFill>
                      <a:schemeClr val="tx1">
                        <a:lumMod val="95000"/>
                      </a:schemeClr>
                    </a:solidFill>
                  </a:tcPr>
                </a:tc>
                <a:tc>
                  <a:txBody>
                    <a:bodyPr/>
                    <a:lstStyle/>
                    <a:p>
                      <a:pPr marL="0" lvl="0" indent="0" algn="l" rtl="0">
                        <a:spcBef>
                          <a:spcPts val="0"/>
                        </a:spcBef>
                        <a:spcAft>
                          <a:spcPts val="0"/>
                        </a:spcAft>
                        <a:buFont typeface="Arial"/>
                        <a:buNone/>
                      </a:pPr>
                      <a:r>
                        <a:rPr lang="en-US" sz="1500" b="0" i="1" dirty="0">
                          <a:solidFill>
                            <a:schemeClr val="bg2"/>
                          </a:solidFill>
                          <a:latin typeface="Ciutadella SemiBold"/>
                          <a:ea typeface="Montserrat"/>
                          <a:cs typeface="Montserrat"/>
                          <a:sym typeface="Montserrat"/>
                        </a:rPr>
                        <a:t>[NAME]</a:t>
                      </a:r>
                      <a:r>
                        <a:rPr lang="en-US" sz="1500" b="0" i="1" dirty="0">
                          <a:solidFill>
                            <a:schemeClr val="bg2"/>
                          </a:solidFill>
                          <a:latin typeface="Ciutadella SemiBold"/>
                          <a:ea typeface="Montserrat"/>
                          <a:cs typeface="Montserrat"/>
                        </a:rPr>
                        <a:t> </a:t>
                      </a:r>
                      <a:endParaRPr lang="en-US" sz="1500" b="0" i="1" dirty="0">
                        <a:solidFill>
                          <a:schemeClr val="bg2"/>
                        </a:solidFill>
                        <a:latin typeface="Ciutadella SemiBold"/>
                        <a:ea typeface="Montserrat"/>
                        <a:cs typeface="Montserrat"/>
                        <a:sym typeface="Montserrat"/>
                      </a:endParaRPr>
                    </a:p>
                    <a:p>
                      <a:pPr marL="0" lvl="0" indent="0" algn="l" rtl="0">
                        <a:spcBef>
                          <a:spcPts val="0"/>
                        </a:spcBef>
                        <a:spcAft>
                          <a:spcPts val="0"/>
                        </a:spcAft>
                        <a:buClr>
                          <a:schemeClr val="dk2"/>
                        </a:buClr>
                        <a:buSzPts val="1100"/>
                        <a:buFont typeface="Arial"/>
                        <a:buNone/>
                      </a:pPr>
                      <a:r>
                        <a:rPr lang="en-US" sz="1500" b="0" i="1" dirty="0">
                          <a:solidFill>
                            <a:schemeClr val="bg2"/>
                          </a:solidFill>
                          <a:latin typeface="Ciutadella SemiBold"/>
                          <a:ea typeface="Montserrat"/>
                          <a:cs typeface="Montserrat"/>
                          <a:sym typeface="Montserrat"/>
                        </a:rPr>
                        <a:t>[ORGANIZATION]</a:t>
                      </a:r>
                    </a:p>
                  </a:txBody>
                  <a:tcPr marL="45700" marR="45700" marT="45700" marB="45700" anchor="ctr">
                    <a:lnL w="9375" cap="flat" cmpd="sng">
                      <a:solidFill>
                        <a:srgbClr val="000000">
                          <a:alpha val="0"/>
                        </a:srgbClr>
                      </a:solidFill>
                      <a:prstDash val="solid"/>
                      <a:round/>
                      <a:headEnd type="none" w="sm" len="sm"/>
                      <a:tailEnd type="none" w="sm" len="sm"/>
                    </a:lnL>
                    <a:lnR w="18975" cap="flat" cmpd="sng">
                      <a:solidFill>
                        <a:srgbClr val="000000">
                          <a:alpha val="0"/>
                        </a:srgbClr>
                      </a:solidFill>
                      <a:prstDash val="solid"/>
                      <a:round/>
                      <a:headEnd type="none" w="sm" len="sm"/>
                      <a:tailEnd type="none" w="sm" len="sm"/>
                    </a:lnR>
                    <a:lnT w="18975" cap="flat" cmpd="sng">
                      <a:solidFill>
                        <a:srgbClr val="000000">
                          <a:alpha val="0"/>
                        </a:srgbClr>
                      </a:solidFill>
                      <a:prstDash val="solid"/>
                      <a:round/>
                      <a:headEnd type="none" w="sm" len="sm"/>
                      <a:tailEnd type="none" w="sm" len="sm"/>
                    </a:lnT>
                    <a:lnB w="18975" cap="flat" cmpd="sng">
                      <a:solidFill>
                        <a:srgbClr val="000000">
                          <a:alpha val="0"/>
                        </a:srgbClr>
                      </a:solidFill>
                      <a:prstDash val="solid"/>
                      <a:round/>
                      <a:headEnd type="none" w="sm" len="sm"/>
                      <a:tailEnd type="none" w="sm" len="sm"/>
                    </a:lnB>
                    <a:solidFill>
                      <a:schemeClr val="tx1">
                        <a:lumMod val="95000"/>
                      </a:schemeClr>
                    </a:solidFill>
                  </a:tcPr>
                </a:tc>
                <a:extLst>
                  <a:ext uri="{0D108BD9-81ED-4DB2-BD59-A6C34878D82A}">
                    <a16:rowId xmlns:a16="http://schemas.microsoft.com/office/drawing/2014/main" val="10005"/>
                  </a:ext>
                </a:extLst>
              </a:tr>
            </a:tbl>
          </a:graphicData>
        </a:graphic>
      </p:graphicFrame>
      <p:sp>
        <p:nvSpPr>
          <p:cNvPr id="154" name="Google Shape;154;p18"/>
          <p:cNvSpPr txBox="1"/>
          <p:nvPr/>
        </p:nvSpPr>
        <p:spPr>
          <a:xfrm>
            <a:off x="-9525" y="88993"/>
            <a:ext cx="9036049" cy="442800"/>
          </a:xfrm>
          <a:prstGeom prst="rect">
            <a:avLst/>
          </a:prstGeom>
          <a:noFill/>
          <a:ln>
            <a:noFill/>
          </a:ln>
        </p:spPr>
        <p:txBody>
          <a:bodyPr spcFirstLastPara="1" wrap="square" lIns="41900" tIns="20950" rIns="41900" bIns="20950" anchor="t" anchorCtr="0">
            <a:noAutofit/>
          </a:bodyPr>
          <a:lstStyle/>
          <a:p>
            <a:pPr algn="ctr">
              <a:buClr>
                <a:schemeClr val="dk2"/>
              </a:buClr>
              <a:buSzPts val="500"/>
            </a:pPr>
            <a:r>
              <a:rPr lang="en" sz="2800" b="1">
                <a:solidFill>
                  <a:schemeClr val="bg2"/>
                </a:solidFill>
                <a:latin typeface="Roboto" panose="02000000000000000000" pitchFamily="2" charset="0"/>
                <a:ea typeface="Roboto" panose="02000000000000000000" pitchFamily="2" charset="0"/>
                <a:sym typeface="Montserrat"/>
              </a:rPr>
              <a:t>Discussion Groups at a Dialogue Event </a:t>
            </a:r>
            <a:endParaRPr lang="en-US" sz="2800" b="0" i="0" u="none" strike="noStrike" cap="none">
              <a:solidFill>
                <a:schemeClr val="bg2"/>
              </a:solidFill>
              <a:latin typeface="Roboto" panose="02000000000000000000" pitchFamily="2" charset="0"/>
              <a:ea typeface="Roboto" panose="02000000000000000000" pitchFamily="2" charset="0"/>
              <a:cs typeface="Arial" panose="020B0604020202020204" pitchFamily="34" charset="0"/>
            </a:endParaRPr>
          </a:p>
        </p:txBody>
      </p:sp>
      <p:sp>
        <p:nvSpPr>
          <p:cNvPr id="2" name="Google Shape;184;p25">
            <a:extLst>
              <a:ext uri="{FF2B5EF4-FFF2-40B4-BE49-F238E27FC236}">
                <a16:creationId xmlns:a16="http://schemas.microsoft.com/office/drawing/2014/main" id="{9EBDCDC5-C63C-47D3-BAB2-176FEC330609}"/>
              </a:ext>
            </a:extLst>
          </p:cNvPr>
          <p:cNvSpPr/>
          <p:nvPr/>
        </p:nvSpPr>
        <p:spPr>
          <a:xfrm>
            <a:off x="1320" y="4186517"/>
            <a:ext cx="9142680" cy="98612"/>
          </a:xfrm>
          <a:prstGeom prst="rect">
            <a:avLst/>
          </a:prstGeom>
          <a:gradFill flip="none" rotWithShape="1">
            <a:gsLst>
              <a:gs pos="0">
                <a:schemeClr val="accent3"/>
              </a:gs>
              <a:gs pos="50000">
                <a:schemeClr val="accent3"/>
              </a:gs>
              <a:gs pos="100000">
                <a:schemeClr val="bg2"/>
              </a:gs>
            </a:gsLst>
            <a:lin ang="0" scaled="1"/>
            <a:tileRect/>
          </a:gra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Picture 2" descr="Logo, company name&#10;&#10;Description automatically generated">
            <a:extLst>
              <a:ext uri="{FF2B5EF4-FFF2-40B4-BE49-F238E27FC236}">
                <a16:creationId xmlns:a16="http://schemas.microsoft.com/office/drawing/2014/main" id="{83C3E3B3-7D6C-4753-982F-E6792B56CE2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86132" y="4346622"/>
            <a:ext cx="1667434" cy="769874"/>
          </a:xfrm>
          <a:prstGeom prst="rect">
            <a:avLst/>
          </a:prstGeom>
        </p:spPr>
      </p:pic>
      <p:pic>
        <p:nvPicPr>
          <p:cNvPr id="7" name="Picture 6" descr="A picture containing ax&#10;&#10;Description automatically generated">
            <a:extLst>
              <a:ext uri="{FF2B5EF4-FFF2-40B4-BE49-F238E27FC236}">
                <a16:creationId xmlns:a16="http://schemas.microsoft.com/office/drawing/2014/main" id="{5DDA0FF1-1706-4D70-B851-1C8D156C71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64380" y="4730947"/>
            <a:ext cx="255346" cy="207584"/>
          </a:xfrm>
          <a:prstGeom prst="rect">
            <a:avLst/>
          </a:prstGeom>
        </p:spPr>
      </p:pic>
      <p:sp>
        <p:nvSpPr>
          <p:cNvPr id="9" name="TextBox 8">
            <a:extLst>
              <a:ext uri="{FF2B5EF4-FFF2-40B4-BE49-F238E27FC236}">
                <a16:creationId xmlns:a16="http://schemas.microsoft.com/office/drawing/2014/main" id="{AC8C3766-11EF-4BCC-B67F-9D377CAD03FF}"/>
              </a:ext>
            </a:extLst>
          </p:cNvPr>
          <p:cNvSpPr txBox="1"/>
          <p:nvPr/>
        </p:nvSpPr>
        <p:spPr>
          <a:xfrm>
            <a:off x="7019115" y="4665402"/>
            <a:ext cx="2084390" cy="338554"/>
          </a:xfrm>
          <a:prstGeom prst="rect">
            <a:avLst/>
          </a:prstGeom>
          <a:noFill/>
        </p:spPr>
        <p:txBody>
          <a:bodyPr wrap="square" rtlCol="0">
            <a:spAutoFit/>
          </a:bodyPr>
          <a:lstStyle/>
          <a:p>
            <a:r>
              <a:rPr lang="en-US" sz="1600">
                <a:solidFill>
                  <a:schemeClr val="tx1"/>
                </a:solidFill>
                <a:latin typeface="Ciutadella"/>
              </a:rPr>
              <a:t>@foodsystems</a:t>
            </a:r>
          </a:p>
        </p:txBody>
      </p:sp>
      <p:pic>
        <p:nvPicPr>
          <p:cNvPr id="4" name="Picture 11" descr="A picture containing graphical user interface&#10;&#10;Description automatically generated">
            <a:extLst>
              <a:ext uri="{FF2B5EF4-FFF2-40B4-BE49-F238E27FC236}">
                <a16:creationId xmlns:a16="http://schemas.microsoft.com/office/drawing/2014/main" id="{B2539E8D-D138-4117-9D7B-90661E16BD4F}"/>
              </a:ext>
            </a:extLst>
          </p:cNvPr>
          <p:cNvPicPr>
            <a:picLocks noChangeAspect="1"/>
          </p:cNvPicPr>
          <p:nvPr/>
        </p:nvPicPr>
        <p:blipFill>
          <a:blip r:embed="rId5"/>
          <a:stretch>
            <a:fillRect/>
          </a:stretch>
        </p:blipFill>
        <p:spPr>
          <a:xfrm>
            <a:off x="6603422" y="4347778"/>
            <a:ext cx="1985530" cy="66492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11"/>
          <p:cNvSpPr txBox="1"/>
          <p:nvPr/>
        </p:nvSpPr>
        <p:spPr>
          <a:xfrm>
            <a:off x="792150" y="855519"/>
            <a:ext cx="7559700" cy="2535900"/>
          </a:xfrm>
          <a:prstGeom prst="rect">
            <a:avLst/>
          </a:prstGeom>
          <a:noFill/>
          <a:ln>
            <a:noFill/>
          </a:ln>
        </p:spPr>
        <p:txBody>
          <a:bodyPr spcFirstLastPara="1" wrap="square" lIns="41900" tIns="20950" rIns="41900" bIns="20950" anchor="t" anchorCtr="0">
            <a:noAutofit/>
          </a:bodyPr>
          <a:lstStyle/>
          <a:p>
            <a:pPr marL="457200" marR="0" lvl="0" indent="0" algn="l" rtl="0">
              <a:lnSpc>
                <a:spcPct val="110000"/>
              </a:lnSpc>
              <a:spcBef>
                <a:spcPts val="1400"/>
              </a:spcBef>
              <a:spcAft>
                <a:spcPts val="0"/>
              </a:spcAft>
              <a:buNone/>
            </a:pPr>
            <a:endParaRPr sz="1800">
              <a:latin typeface="Montserrat"/>
              <a:ea typeface="Montserrat"/>
              <a:cs typeface="Montserrat"/>
              <a:sym typeface="Montserrat"/>
            </a:endParaRPr>
          </a:p>
          <a:p>
            <a:pPr marL="0" marR="0" lvl="0" indent="0" algn="l" rtl="0">
              <a:lnSpc>
                <a:spcPct val="110000"/>
              </a:lnSpc>
              <a:spcBef>
                <a:spcPts val="1400"/>
              </a:spcBef>
              <a:spcAft>
                <a:spcPts val="0"/>
              </a:spcAft>
              <a:buClr>
                <a:schemeClr val="dk2"/>
              </a:buClr>
              <a:buSzPts val="1100"/>
              <a:buFont typeface="Arial"/>
              <a:buNone/>
            </a:pPr>
            <a:endParaRPr sz="1000">
              <a:latin typeface="Montserrat"/>
              <a:ea typeface="Montserrat"/>
              <a:cs typeface="Montserrat"/>
              <a:sym typeface="Montserrat"/>
            </a:endParaRPr>
          </a:p>
          <a:p>
            <a:pPr marL="0" marR="0" lvl="0" indent="0" algn="l" rtl="0">
              <a:lnSpc>
                <a:spcPct val="110000"/>
              </a:lnSpc>
              <a:spcBef>
                <a:spcPts val="1400"/>
              </a:spcBef>
              <a:spcAft>
                <a:spcPts val="1400"/>
              </a:spcAft>
              <a:buClr>
                <a:schemeClr val="dk1"/>
              </a:buClr>
              <a:buSzPts val="200"/>
              <a:buFont typeface="Montserrat"/>
              <a:buNone/>
            </a:pPr>
            <a:endParaRPr sz="1000">
              <a:latin typeface="Montserrat"/>
              <a:ea typeface="Montserrat"/>
              <a:cs typeface="Montserrat"/>
              <a:sym typeface="Montserrat"/>
            </a:endParaRPr>
          </a:p>
        </p:txBody>
      </p:sp>
      <p:sp>
        <p:nvSpPr>
          <p:cNvPr id="59" name="Google Shape;59;p11"/>
          <p:cNvSpPr txBox="1"/>
          <p:nvPr/>
        </p:nvSpPr>
        <p:spPr>
          <a:xfrm>
            <a:off x="9412263" y="1025422"/>
            <a:ext cx="92400" cy="225900"/>
          </a:xfrm>
          <a:prstGeom prst="rect">
            <a:avLst/>
          </a:prstGeom>
          <a:noFill/>
          <a:ln>
            <a:noFill/>
          </a:ln>
        </p:spPr>
        <p:txBody>
          <a:bodyPr spcFirstLastPara="1" wrap="square" lIns="41900" tIns="20950" rIns="41900" bIns="20950" anchor="t"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Montserrat"/>
              <a:ea typeface="Montserrat"/>
              <a:cs typeface="Montserrat"/>
              <a:sym typeface="Montserrat"/>
            </a:endParaRPr>
          </a:p>
        </p:txBody>
      </p:sp>
      <p:sp>
        <p:nvSpPr>
          <p:cNvPr id="61" name="Google Shape;61;p11"/>
          <p:cNvSpPr txBox="1">
            <a:spLocks noGrp="1"/>
          </p:cNvSpPr>
          <p:nvPr>
            <p:ph type="sldNum" sz="quarter" idx="12"/>
          </p:nvPr>
        </p:nvSpPr>
        <p:spPr>
          <a:xfrm>
            <a:off x="8556784" y="4749851"/>
            <a:ext cx="548700" cy="393600"/>
          </a:xfrm>
          <a:prstGeom prst="rect">
            <a:avLst/>
          </a:prstGeom>
        </p:spPr>
        <p:txBody>
          <a:bodyPr spcFirstLastPara="1" wrap="square" lIns="41900" tIns="20950" rIns="41900" bIns="20950" anchor="ctr" anchorCtr="0">
            <a:noAutofit/>
          </a:bodyPr>
          <a:lstStyle/>
          <a:p>
            <a:pPr marL="0" lvl="0" indent="0" algn="r" rtl="0">
              <a:spcBef>
                <a:spcPts val="0"/>
              </a:spcBef>
              <a:spcAft>
                <a:spcPts val="0"/>
              </a:spcAft>
              <a:buClr>
                <a:srgbClr val="000000"/>
              </a:buClr>
              <a:buSzPts val="1100"/>
              <a:buFont typeface="Arial"/>
              <a:buNone/>
            </a:pPr>
            <a:fld id="{00000000-1234-1234-1234-123412341234}" type="slidenum">
              <a:rPr lang="en"/>
              <a:t>15</a:t>
            </a:fld>
            <a:endParaRPr/>
          </a:p>
        </p:txBody>
      </p:sp>
      <p:sp>
        <p:nvSpPr>
          <p:cNvPr id="12" name="Google Shape;184;p25">
            <a:extLst>
              <a:ext uri="{FF2B5EF4-FFF2-40B4-BE49-F238E27FC236}">
                <a16:creationId xmlns:a16="http://schemas.microsoft.com/office/drawing/2014/main" id="{745CDC1D-9796-469E-A71B-111965965BB9}"/>
              </a:ext>
            </a:extLst>
          </p:cNvPr>
          <p:cNvSpPr/>
          <p:nvPr/>
        </p:nvSpPr>
        <p:spPr>
          <a:xfrm>
            <a:off x="1320" y="4186517"/>
            <a:ext cx="9142680" cy="98612"/>
          </a:xfrm>
          <a:prstGeom prst="rect">
            <a:avLst/>
          </a:prstGeom>
          <a:gradFill flip="none" rotWithShape="1">
            <a:gsLst>
              <a:gs pos="0">
                <a:schemeClr val="accent3"/>
              </a:gs>
              <a:gs pos="50000">
                <a:schemeClr val="accent3"/>
              </a:gs>
              <a:gs pos="100000">
                <a:schemeClr val="bg2"/>
              </a:gs>
            </a:gsLst>
            <a:lin ang="0" scaled="1"/>
            <a:tileRect/>
          </a:gra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 name="Picture 13" descr="Logo, company name&#10;&#10;Description automatically generated">
            <a:extLst>
              <a:ext uri="{FF2B5EF4-FFF2-40B4-BE49-F238E27FC236}">
                <a16:creationId xmlns:a16="http://schemas.microsoft.com/office/drawing/2014/main" id="{1CD09653-82C0-452D-9AA1-A080335AD67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5860" y="4363940"/>
            <a:ext cx="1667434" cy="769874"/>
          </a:xfrm>
          <a:prstGeom prst="rect">
            <a:avLst/>
          </a:prstGeom>
        </p:spPr>
      </p:pic>
      <p:pic>
        <p:nvPicPr>
          <p:cNvPr id="18" name="Picture 17" descr="A picture containing ax&#10;&#10;Description automatically generated">
            <a:extLst>
              <a:ext uri="{FF2B5EF4-FFF2-40B4-BE49-F238E27FC236}">
                <a16:creationId xmlns:a16="http://schemas.microsoft.com/office/drawing/2014/main" id="{42C761D4-F0ED-469C-836C-6DEF3F9B627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84767" y="4748265"/>
            <a:ext cx="255346" cy="207584"/>
          </a:xfrm>
          <a:prstGeom prst="rect">
            <a:avLst/>
          </a:prstGeom>
        </p:spPr>
      </p:pic>
      <p:sp>
        <p:nvSpPr>
          <p:cNvPr id="20" name="TextBox 19">
            <a:extLst>
              <a:ext uri="{FF2B5EF4-FFF2-40B4-BE49-F238E27FC236}">
                <a16:creationId xmlns:a16="http://schemas.microsoft.com/office/drawing/2014/main" id="{297477E5-CDF4-49CC-922D-2BFA73BEBD8D}"/>
              </a:ext>
            </a:extLst>
          </p:cNvPr>
          <p:cNvSpPr txBox="1"/>
          <p:nvPr/>
        </p:nvSpPr>
        <p:spPr>
          <a:xfrm>
            <a:off x="7348160" y="4687050"/>
            <a:ext cx="1755344" cy="338554"/>
          </a:xfrm>
          <a:prstGeom prst="rect">
            <a:avLst/>
          </a:prstGeom>
          <a:noFill/>
        </p:spPr>
        <p:txBody>
          <a:bodyPr wrap="square" lIns="91440" tIns="45720" rIns="91440" bIns="45720" rtlCol="0" anchor="t">
            <a:spAutoFit/>
          </a:bodyPr>
          <a:lstStyle/>
          <a:p>
            <a:r>
              <a:rPr lang="en-US" sz="1600">
                <a:solidFill>
                  <a:schemeClr val="tx1"/>
                </a:solidFill>
                <a:latin typeface="Ciutadella"/>
              </a:rPr>
              <a:t>@foodsystems</a:t>
            </a:r>
          </a:p>
        </p:txBody>
      </p:sp>
      <p:sp>
        <p:nvSpPr>
          <p:cNvPr id="22" name="TextBox 21">
            <a:extLst>
              <a:ext uri="{FF2B5EF4-FFF2-40B4-BE49-F238E27FC236}">
                <a16:creationId xmlns:a16="http://schemas.microsoft.com/office/drawing/2014/main" id="{BDD56857-BFA7-4696-AEA8-0F31B9F3A433}"/>
              </a:ext>
            </a:extLst>
          </p:cNvPr>
          <p:cNvSpPr txBox="1"/>
          <p:nvPr/>
        </p:nvSpPr>
        <p:spPr>
          <a:xfrm>
            <a:off x="7180506" y="4395499"/>
            <a:ext cx="1999497" cy="338554"/>
          </a:xfrm>
          <a:prstGeom prst="rect">
            <a:avLst/>
          </a:prstGeom>
          <a:noFill/>
        </p:spPr>
        <p:txBody>
          <a:bodyPr wrap="square" rtlCol="0">
            <a:spAutoFit/>
          </a:bodyPr>
          <a:lstStyle/>
          <a:p>
            <a:r>
              <a:rPr lang="en-US" sz="1600">
                <a:solidFill>
                  <a:schemeClr val="tx1"/>
                </a:solidFill>
                <a:latin typeface="Ciutadella"/>
              </a:rPr>
              <a:t>#SummitDialogues</a:t>
            </a:r>
          </a:p>
        </p:txBody>
      </p:sp>
      <p:sp>
        <p:nvSpPr>
          <p:cNvPr id="4" name="TextBox 3">
            <a:extLst>
              <a:ext uri="{FF2B5EF4-FFF2-40B4-BE49-F238E27FC236}">
                <a16:creationId xmlns:a16="http://schemas.microsoft.com/office/drawing/2014/main" id="{62643EC2-8CBE-44DC-9B27-29ADAED6C899}"/>
              </a:ext>
            </a:extLst>
          </p:cNvPr>
          <p:cNvSpPr txBox="1"/>
          <p:nvPr/>
        </p:nvSpPr>
        <p:spPr>
          <a:xfrm>
            <a:off x="1555173" y="1646415"/>
            <a:ext cx="6033653"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b="1" dirty="0">
                <a:solidFill>
                  <a:schemeClr val="bg2"/>
                </a:solidFill>
                <a:latin typeface="Roboto" panose="02000000000000000000" pitchFamily="2" charset="0"/>
                <a:ea typeface="Roboto" panose="02000000000000000000" pitchFamily="2" charset="0"/>
              </a:rPr>
              <a:t>BLANK SLIDE FOR ADDITIONAL CONTENT</a:t>
            </a:r>
            <a:r>
              <a:rPr lang="en-US" sz="2800" dirty="0">
                <a:latin typeface="Roboto" panose="02000000000000000000" pitchFamily="2" charset="0"/>
                <a:ea typeface="Roboto" panose="02000000000000000000" pitchFamily="2" charset="0"/>
              </a:rPr>
              <a:t> </a:t>
            </a:r>
          </a:p>
        </p:txBody>
      </p:sp>
      <p:pic>
        <p:nvPicPr>
          <p:cNvPr id="2" name="Picture 11" descr="A picture containing graphical user interface&#10;&#10;Description automatically generated">
            <a:extLst>
              <a:ext uri="{FF2B5EF4-FFF2-40B4-BE49-F238E27FC236}">
                <a16:creationId xmlns:a16="http://schemas.microsoft.com/office/drawing/2014/main" id="{0094F5EA-9840-4B4D-A9E4-8BA8D0A3939B}"/>
              </a:ext>
            </a:extLst>
          </p:cNvPr>
          <p:cNvPicPr>
            <a:picLocks noChangeAspect="1"/>
          </p:cNvPicPr>
          <p:nvPr/>
        </p:nvPicPr>
        <p:blipFill>
          <a:blip r:embed="rId5"/>
          <a:stretch>
            <a:fillRect/>
          </a:stretch>
        </p:blipFill>
        <p:spPr>
          <a:xfrm>
            <a:off x="7019059" y="4352108"/>
            <a:ext cx="1985530" cy="664922"/>
          </a:xfrm>
          <a:prstGeom prst="rect">
            <a:avLst/>
          </a:prstGeom>
        </p:spPr>
      </p:pic>
    </p:spTree>
    <p:extLst>
      <p:ext uri="{BB962C8B-B14F-4D97-AF65-F5344CB8AC3E}">
        <p14:creationId xmlns:p14="http://schemas.microsoft.com/office/powerpoint/2010/main" val="12554057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sp>
        <p:nvSpPr>
          <p:cNvPr id="6" name="Google Shape;184;p25">
            <a:extLst>
              <a:ext uri="{FF2B5EF4-FFF2-40B4-BE49-F238E27FC236}">
                <a16:creationId xmlns:a16="http://schemas.microsoft.com/office/drawing/2014/main" id="{96503F2B-D5C1-40E3-816F-C63518074876}"/>
              </a:ext>
            </a:extLst>
          </p:cNvPr>
          <p:cNvSpPr/>
          <p:nvPr/>
        </p:nvSpPr>
        <p:spPr>
          <a:xfrm>
            <a:off x="720" y="0"/>
            <a:ext cx="3716147" cy="4091947"/>
          </a:xfrm>
          <a:prstGeom prst="rect">
            <a:avLst/>
          </a:prstGeom>
          <a:solidFill>
            <a:schemeClr val="accent3">
              <a:alpha val="48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panose="02000000000000000000" pitchFamily="2" charset="0"/>
              <a:ea typeface="Roboto" panose="02000000000000000000" pitchFamily="2" charset="0"/>
            </a:endParaRPr>
          </a:p>
        </p:txBody>
      </p:sp>
      <p:sp>
        <p:nvSpPr>
          <p:cNvPr id="39" name="Google Shape;39;p9"/>
          <p:cNvSpPr txBox="1"/>
          <p:nvPr/>
        </p:nvSpPr>
        <p:spPr>
          <a:xfrm>
            <a:off x="173918" y="1500583"/>
            <a:ext cx="3369750" cy="884767"/>
          </a:xfrm>
          <a:prstGeom prst="rect">
            <a:avLst/>
          </a:prstGeom>
          <a:noFill/>
          <a:ln>
            <a:noFill/>
          </a:ln>
        </p:spPr>
        <p:txBody>
          <a:bodyPr spcFirstLastPara="1" wrap="square" lIns="34300" tIns="17150" rIns="34300" bIns="17150" anchor="t" anchorCtr="0">
            <a:noAutofit/>
          </a:bodyPr>
          <a:lstStyle/>
          <a:p>
            <a:pPr marL="0" marR="0" lvl="0" indent="0" rtl="0">
              <a:lnSpc>
                <a:spcPct val="100000"/>
              </a:lnSpc>
              <a:spcBef>
                <a:spcPts val="0"/>
              </a:spcBef>
              <a:spcAft>
                <a:spcPts val="0"/>
              </a:spcAft>
              <a:buClr>
                <a:schemeClr val="dk2"/>
              </a:buClr>
              <a:buSzPts val="1100"/>
              <a:buFont typeface="Montserrat"/>
              <a:buNone/>
            </a:pPr>
            <a:endParaRPr lang="en" sz="1500" b="1" dirty="0">
              <a:solidFill>
                <a:schemeClr val="dk2"/>
              </a:solidFill>
              <a:highlight>
                <a:srgbClr val="FFFF00"/>
              </a:highlight>
              <a:latin typeface="Roboto" panose="02000000000000000000" pitchFamily="2" charset="0"/>
              <a:ea typeface="Roboto" panose="02000000000000000000" pitchFamily="2" charset="0"/>
              <a:cs typeface="Montserrat"/>
              <a:sym typeface="Montserrat"/>
            </a:endParaRPr>
          </a:p>
          <a:p>
            <a:pPr>
              <a:buClr>
                <a:schemeClr val="dk2"/>
              </a:buClr>
              <a:buSzPts val="1100"/>
            </a:pPr>
            <a:r>
              <a:rPr lang="en-US" sz="1500" b="1" i="1" u="none" strike="noStrike" cap="none" dirty="0">
                <a:solidFill>
                  <a:schemeClr val="bg2"/>
                </a:solidFill>
                <a:highlight>
                  <a:srgbClr val="FFFF00"/>
                </a:highlight>
                <a:latin typeface="Roboto" panose="02000000000000000000" pitchFamily="2" charset="0"/>
                <a:ea typeface="Roboto" panose="02000000000000000000" pitchFamily="2" charset="0"/>
                <a:cs typeface="Montserrat"/>
                <a:sym typeface="Montserrat"/>
              </a:rPr>
              <a:t>CURATOR NAME + AFFLIATION</a:t>
            </a:r>
            <a:r>
              <a:rPr lang="en-US" sz="1500" b="1" i="1" dirty="0">
                <a:solidFill>
                  <a:schemeClr val="bg2"/>
                </a:solidFill>
                <a:highlight>
                  <a:srgbClr val="FFFF00"/>
                </a:highlight>
                <a:latin typeface="Roboto" panose="02000000000000000000" pitchFamily="2" charset="0"/>
                <a:ea typeface="Roboto" panose="02000000000000000000" pitchFamily="2" charset="0"/>
                <a:cs typeface="Montserrat"/>
                <a:sym typeface="Montserrat"/>
              </a:rPr>
              <a:t> </a:t>
            </a:r>
            <a:endParaRPr lang="en-US" sz="1500" b="1" i="1" u="none" strike="noStrike" cap="none" dirty="0">
              <a:solidFill>
                <a:schemeClr val="bg2"/>
              </a:solidFill>
              <a:highlight>
                <a:srgbClr val="FFFF00"/>
              </a:highlight>
              <a:latin typeface="Roboto" panose="02000000000000000000" pitchFamily="2" charset="0"/>
              <a:ea typeface="Roboto" panose="02000000000000000000" pitchFamily="2" charset="0"/>
              <a:cs typeface="Montserrat"/>
            </a:endParaRPr>
          </a:p>
          <a:p>
            <a:pPr marL="0" marR="0" lvl="0" indent="0" rtl="0">
              <a:lnSpc>
                <a:spcPct val="100000"/>
              </a:lnSpc>
              <a:spcBef>
                <a:spcPts val="0"/>
              </a:spcBef>
              <a:spcAft>
                <a:spcPts val="0"/>
              </a:spcAft>
              <a:buClr>
                <a:schemeClr val="dk2"/>
              </a:buClr>
              <a:buSzPts val="1100"/>
              <a:buFont typeface="Montserrat"/>
              <a:buNone/>
            </a:pPr>
            <a:r>
              <a:rPr lang="en-US" sz="1500" b="1" i="1" dirty="0">
                <a:solidFill>
                  <a:schemeClr val="bg2"/>
                </a:solidFill>
                <a:highlight>
                  <a:srgbClr val="FFFF00"/>
                </a:highlight>
                <a:latin typeface="Roboto" panose="02000000000000000000" pitchFamily="2" charset="0"/>
                <a:ea typeface="Roboto" panose="02000000000000000000" pitchFamily="2" charset="0"/>
                <a:cs typeface="Montserrat"/>
                <a:sym typeface="Montserrat"/>
              </a:rPr>
              <a:t>DATE, LOCATION</a:t>
            </a:r>
            <a:endParaRPr lang="en-US" sz="1500" b="1" i="1" u="none" strike="noStrike" cap="none" dirty="0">
              <a:solidFill>
                <a:schemeClr val="bg2"/>
              </a:solidFill>
              <a:highlight>
                <a:srgbClr val="FFFF00"/>
              </a:highlight>
              <a:latin typeface="Roboto" panose="02000000000000000000" pitchFamily="2" charset="0"/>
              <a:ea typeface="Roboto" panose="02000000000000000000" pitchFamily="2" charset="0"/>
              <a:cs typeface="Montserrat"/>
              <a:sym typeface="Montserrat"/>
            </a:endParaRPr>
          </a:p>
          <a:p>
            <a:pPr marL="0" marR="0" lvl="0" indent="0" algn="r" rtl="0">
              <a:lnSpc>
                <a:spcPct val="100000"/>
              </a:lnSpc>
              <a:spcBef>
                <a:spcPts val="0"/>
              </a:spcBef>
              <a:spcAft>
                <a:spcPts val="0"/>
              </a:spcAft>
              <a:buClr>
                <a:schemeClr val="dk2"/>
              </a:buClr>
              <a:buSzPts val="1100"/>
              <a:buFont typeface="Montserrat"/>
              <a:buNone/>
            </a:pPr>
            <a:endParaRPr sz="1500" b="1" i="0" u="none" strike="noStrike" cap="none" dirty="0">
              <a:solidFill>
                <a:schemeClr val="accent1"/>
              </a:solidFill>
              <a:highlight>
                <a:srgbClr val="FFFF00"/>
              </a:highlight>
              <a:latin typeface="Roboto" panose="02000000000000000000" pitchFamily="2" charset="0"/>
              <a:ea typeface="Roboto" panose="02000000000000000000" pitchFamily="2" charset="0"/>
              <a:cs typeface="Montserrat"/>
              <a:sym typeface="Montserrat"/>
            </a:endParaRPr>
          </a:p>
        </p:txBody>
      </p:sp>
      <p:sp>
        <p:nvSpPr>
          <p:cNvPr id="2" name="Google Shape;184;p25">
            <a:extLst>
              <a:ext uri="{FF2B5EF4-FFF2-40B4-BE49-F238E27FC236}">
                <a16:creationId xmlns:a16="http://schemas.microsoft.com/office/drawing/2014/main" id="{11FD5C50-87BB-4D03-B475-2BAA1398F3C5}"/>
              </a:ext>
            </a:extLst>
          </p:cNvPr>
          <p:cNvSpPr/>
          <p:nvPr/>
        </p:nvSpPr>
        <p:spPr>
          <a:xfrm>
            <a:off x="1320" y="4186517"/>
            <a:ext cx="9142680" cy="98612"/>
          </a:xfrm>
          <a:prstGeom prst="rect">
            <a:avLst/>
          </a:prstGeom>
          <a:gradFill flip="none" rotWithShape="1">
            <a:gsLst>
              <a:gs pos="0">
                <a:schemeClr val="accent3"/>
              </a:gs>
              <a:gs pos="50000">
                <a:schemeClr val="accent3"/>
              </a:gs>
              <a:gs pos="100000">
                <a:schemeClr val="bg2"/>
              </a:gs>
            </a:gsLst>
            <a:lin ang="0" scaled="1"/>
            <a:tileRect/>
          </a:gra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panose="02000000000000000000" pitchFamily="2" charset="0"/>
              <a:ea typeface="Roboto" panose="02000000000000000000" pitchFamily="2" charset="0"/>
            </a:endParaRPr>
          </a:p>
        </p:txBody>
      </p:sp>
      <p:sp>
        <p:nvSpPr>
          <p:cNvPr id="4" name="TextBox 3">
            <a:extLst>
              <a:ext uri="{FF2B5EF4-FFF2-40B4-BE49-F238E27FC236}">
                <a16:creationId xmlns:a16="http://schemas.microsoft.com/office/drawing/2014/main" id="{83DDE2D2-2445-45BA-9F8B-2F591CD6AD3B}"/>
              </a:ext>
            </a:extLst>
          </p:cNvPr>
          <p:cNvSpPr txBox="1"/>
          <p:nvPr/>
        </p:nvSpPr>
        <p:spPr>
          <a:xfrm>
            <a:off x="173918" y="2674848"/>
            <a:ext cx="3407696" cy="1154162"/>
          </a:xfrm>
          <a:prstGeom prst="rect">
            <a:avLst/>
          </a:prstGeom>
          <a:solidFill>
            <a:srgbClr val="4C9F38">
              <a:alpha val="61961"/>
            </a:srgbClr>
          </a:solidFill>
        </p:spPr>
        <p:txBody>
          <a:bodyPr wrap="square" bIns="0" rtlCol="0">
            <a:spAutoFit/>
          </a:bodyPr>
          <a:lstStyle/>
          <a:p>
            <a:r>
              <a:rPr lang="en-US" sz="3600" b="1" spc="-150" dirty="0">
                <a:solidFill>
                  <a:schemeClr val="bg1"/>
                </a:solidFill>
                <a:highlight>
                  <a:srgbClr val="FFFF00"/>
                </a:highlight>
                <a:latin typeface="Roboto" panose="02000000000000000000" pitchFamily="2" charset="0"/>
                <a:ea typeface="Roboto" panose="02000000000000000000" pitchFamily="2" charset="0"/>
              </a:rPr>
              <a:t>Title: Focus of Dialogue</a:t>
            </a:r>
            <a:endParaRPr lang="en-US" sz="2800" b="1" spc="-150" dirty="0">
              <a:solidFill>
                <a:schemeClr val="bg1"/>
              </a:solidFill>
              <a:highlight>
                <a:srgbClr val="FFFF00"/>
              </a:highlight>
              <a:latin typeface="Roboto" panose="02000000000000000000" pitchFamily="2" charset="0"/>
              <a:ea typeface="Roboto" panose="02000000000000000000" pitchFamily="2" charset="0"/>
            </a:endParaRPr>
          </a:p>
        </p:txBody>
      </p:sp>
      <p:pic>
        <p:nvPicPr>
          <p:cNvPr id="8" name="Picture 7" descr="Logo, company name&#10;&#10;Description automatically generated">
            <a:extLst>
              <a:ext uri="{FF2B5EF4-FFF2-40B4-BE49-F238E27FC236}">
                <a16:creationId xmlns:a16="http://schemas.microsoft.com/office/drawing/2014/main" id="{34E90F24-0605-48C6-BCF5-F60722CF704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5860" y="4363940"/>
            <a:ext cx="1667434" cy="769874"/>
          </a:xfrm>
          <a:prstGeom prst="rect">
            <a:avLst/>
          </a:prstGeom>
        </p:spPr>
      </p:pic>
      <p:sp>
        <p:nvSpPr>
          <p:cNvPr id="10" name="TextBox 9">
            <a:extLst>
              <a:ext uri="{FF2B5EF4-FFF2-40B4-BE49-F238E27FC236}">
                <a16:creationId xmlns:a16="http://schemas.microsoft.com/office/drawing/2014/main" id="{2ECD997C-375A-4E63-9563-47F777FF7BA8}"/>
              </a:ext>
            </a:extLst>
          </p:cNvPr>
          <p:cNvSpPr txBox="1"/>
          <p:nvPr/>
        </p:nvSpPr>
        <p:spPr>
          <a:xfrm>
            <a:off x="5162205" y="1745919"/>
            <a:ext cx="3397016" cy="523220"/>
          </a:xfrm>
          <a:prstGeom prst="rect">
            <a:avLst/>
          </a:prstGeom>
          <a:noFill/>
        </p:spPr>
        <p:txBody>
          <a:bodyPr wrap="square" lIns="91440" tIns="45720" rIns="91440" bIns="45720" rtlCol="0" anchor="t">
            <a:spAutoFit/>
          </a:bodyPr>
          <a:lstStyle/>
          <a:p>
            <a:r>
              <a:rPr lang="en-GB" sz="2800" i="1" dirty="0">
                <a:solidFill>
                  <a:schemeClr val="bg2"/>
                </a:solidFill>
                <a:highlight>
                  <a:srgbClr val="FFFF00"/>
                </a:highlight>
                <a:latin typeface="Roboto" panose="02000000000000000000" pitchFamily="2" charset="0"/>
                <a:ea typeface="Roboto" panose="02000000000000000000" pitchFamily="2" charset="0"/>
              </a:rPr>
              <a:t>Add cover image</a:t>
            </a:r>
          </a:p>
        </p:txBody>
      </p:sp>
      <p:pic>
        <p:nvPicPr>
          <p:cNvPr id="13" name="Picture 12" descr="A picture containing ax&#10;&#10;Description automatically generated">
            <a:extLst>
              <a:ext uri="{FF2B5EF4-FFF2-40B4-BE49-F238E27FC236}">
                <a16:creationId xmlns:a16="http://schemas.microsoft.com/office/drawing/2014/main" id="{DAE0C10F-C93A-42B0-B248-95CFA51D2BA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13812" y="4730947"/>
            <a:ext cx="255346" cy="207584"/>
          </a:xfrm>
          <a:prstGeom prst="rect">
            <a:avLst/>
          </a:prstGeom>
        </p:spPr>
      </p:pic>
      <p:sp>
        <p:nvSpPr>
          <p:cNvPr id="15" name="TextBox 14">
            <a:extLst>
              <a:ext uri="{FF2B5EF4-FFF2-40B4-BE49-F238E27FC236}">
                <a16:creationId xmlns:a16="http://schemas.microsoft.com/office/drawing/2014/main" id="{CAEFE263-C8BB-45D6-9DE7-48BCABC26857}"/>
              </a:ext>
            </a:extLst>
          </p:cNvPr>
          <p:cNvSpPr txBox="1"/>
          <p:nvPr/>
        </p:nvSpPr>
        <p:spPr>
          <a:xfrm>
            <a:off x="7651228" y="4682721"/>
            <a:ext cx="1447947" cy="584775"/>
          </a:xfrm>
          <a:prstGeom prst="rect">
            <a:avLst/>
          </a:prstGeom>
          <a:noFill/>
        </p:spPr>
        <p:txBody>
          <a:bodyPr wrap="square" rtlCol="0">
            <a:spAutoFit/>
          </a:bodyPr>
          <a:lstStyle/>
          <a:p>
            <a:r>
              <a:rPr lang="en-US" sz="1600">
                <a:solidFill>
                  <a:schemeClr val="tx1"/>
                </a:solidFill>
                <a:latin typeface="Roboto" panose="02000000000000000000" pitchFamily="2" charset="0"/>
                <a:ea typeface="Roboto" panose="02000000000000000000" pitchFamily="2" charset="0"/>
              </a:rPr>
              <a:t>@foodsystems</a:t>
            </a:r>
          </a:p>
        </p:txBody>
      </p:sp>
      <p:sp>
        <p:nvSpPr>
          <p:cNvPr id="17" name="TextBox 16">
            <a:extLst>
              <a:ext uri="{FF2B5EF4-FFF2-40B4-BE49-F238E27FC236}">
                <a16:creationId xmlns:a16="http://schemas.microsoft.com/office/drawing/2014/main" id="{316210EB-CC21-42B6-A4E2-A1112DC23801}"/>
              </a:ext>
            </a:extLst>
          </p:cNvPr>
          <p:cNvSpPr txBox="1"/>
          <p:nvPr/>
        </p:nvSpPr>
        <p:spPr>
          <a:xfrm>
            <a:off x="7305851" y="4432795"/>
            <a:ext cx="1964341" cy="338554"/>
          </a:xfrm>
          <a:prstGeom prst="rect">
            <a:avLst/>
          </a:prstGeom>
          <a:noFill/>
        </p:spPr>
        <p:txBody>
          <a:bodyPr wrap="square" rtlCol="0">
            <a:spAutoFit/>
          </a:bodyPr>
          <a:lstStyle/>
          <a:p>
            <a:r>
              <a:rPr lang="en-US" sz="1600">
                <a:solidFill>
                  <a:schemeClr val="tx1"/>
                </a:solidFill>
                <a:latin typeface="Roboto" panose="02000000000000000000" pitchFamily="2" charset="0"/>
                <a:ea typeface="Roboto" panose="02000000000000000000" pitchFamily="2" charset="0"/>
              </a:rPr>
              <a:t>#SummitDialogues</a:t>
            </a:r>
          </a:p>
        </p:txBody>
      </p:sp>
      <p:pic>
        <p:nvPicPr>
          <p:cNvPr id="3" name="Picture 11" descr="A picture containing graphical user interface&#10;&#10;Description automatically generated">
            <a:extLst>
              <a:ext uri="{FF2B5EF4-FFF2-40B4-BE49-F238E27FC236}">
                <a16:creationId xmlns:a16="http://schemas.microsoft.com/office/drawing/2014/main" id="{9F2FC0D7-DD1C-40ED-85BF-7649BA3C3F1F}"/>
              </a:ext>
            </a:extLst>
          </p:cNvPr>
          <p:cNvPicPr>
            <a:picLocks noChangeAspect="1"/>
          </p:cNvPicPr>
          <p:nvPr/>
        </p:nvPicPr>
        <p:blipFill>
          <a:blip r:embed="rId5"/>
          <a:stretch>
            <a:fillRect/>
          </a:stretch>
        </p:blipFill>
        <p:spPr>
          <a:xfrm>
            <a:off x="7045036" y="4365097"/>
            <a:ext cx="1985530" cy="664922"/>
          </a:xfrm>
          <a:prstGeom prst="rect">
            <a:avLst/>
          </a:prstGeom>
        </p:spPr>
      </p:pic>
      <p:sp>
        <p:nvSpPr>
          <p:cNvPr id="14" name="TextBox 13">
            <a:extLst>
              <a:ext uri="{FF2B5EF4-FFF2-40B4-BE49-F238E27FC236}">
                <a16:creationId xmlns:a16="http://schemas.microsoft.com/office/drawing/2014/main" id="{DDD008E6-76AB-49DA-B090-2096429E5FFD}"/>
              </a:ext>
            </a:extLst>
          </p:cNvPr>
          <p:cNvSpPr txBox="1"/>
          <p:nvPr/>
        </p:nvSpPr>
        <p:spPr>
          <a:xfrm>
            <a:off x="2678969" y="4403108"/>
            <a:ext cx="5564246" cy="523220"/>
          </a:xfrm>
          <a:prstGeom prst="rect">
            <a:avLst/>
          </a:prstGeom>
          <a:noFill/>
        </p:spPr>
        <p:txBody>
          <a:bodyPr wrap="square" lIns="91440" tIns="45720" rIns="91440" bIns="45720" anchor="t">
            <a:spAutoFit/>
          </a:bodyPr>
          <a:lstStyle/>
          <a:p>
            <a:pPr>
              <a:buClr>
                <a:schemeClr val="dk2"/>
              </a:buClr>
              <a:buSzPts val="1100"/>
            </a:pPr>
            <a:r>
              <a:rPr lang="en" sz="2800" i="1" dirty="0">
                <a:solidFill>
                  <a:schemeClr val="dk2"/>
                </a:solidFill>
                <a:highlight>
                  <a:srgbClr val="FFFF00"/>
                </a:highlight>
                <a:latin typeface="Roboto" panose="02000000000000000000" pitchFamily="2" charset="0"/>
                <a:ea typeface="Roboto" panose="02000000000000000000" pitchFamily="2" charset="0"/>
                <a:cs typeface="Montserrat"/>
                <a:sym typeface="Montserrat"/>
              </a:rPr>
              <a:t>[NAMES/LOGOS]</a:t>
            </a:r>
          </a:p>
        </p:txBody>
      </p:sp>
      <p:sp>
        <p:nvSpPr>
          <p:cNvPr id="7" name="TextBox 6">
            <a:extLst>
              <a:ext uri="{FF2B5EF4-FFF2-40B4-BE49-F238E27FC236}">
                <a16:creationId xmlns:a16="http://schemas.microsoft.com/office/drawing/2014/main" id="{8E23DB9E-A0F7-4268-8445-3EC13FA63D87}"/>
              </a:ext>
            </a:extLst>
          </p:cNvPr>
          <p:cNvSpPr txBox="1"/>
          <p:nvPr/>
        </p:nvSpPr>
        <p:spPr>
          <a:xfrm>
            <a:off x="203336" y="276258"/>
            <a:ext cx="3209335" cy="1031051"/>
          </a:xfrm>
          <a:prstGeom prst="rect">
            <a:avLst/>
          </a:prstGeom>
          <a:solidFill>
            <a:srgbClr val="4C9F38">
              <a:alpha val="61961"/>
            </a:srgbClr>
          </a:solidFill>
        </p:spPr>
        <p:txBody>
          <a:bodyPr wrap="square" bIns="0" rtlCol="0">
            <a:spAutoFit/>
          </a:bodyPr>
          <a:lstStyle/>
          <a:p>
            <a:pPr marL="0" marR="0" lvl="0" indent="0" rtl="0">
              <a:lnSpc>
                <a:spcPct val="100000"/>
              </a:lnSpc>
              <a:spcBef>
                <a:spcPts val="0"/>
              </a:spcBef>
              <a:spcAft>
                <a:spcPts val="0"/>
              </a:spcAft>
              <a:buClr>
                <a:schemeClr val="dk2"/>
              </a:buClr>
              <a:buSzPts val="1100"/>
              <a:buFont typeface="Montserrat"/>
              <a:buNone/>
            </a:pPr>
            <a:r>
              <a:rPr lang="en" sz="3600" b="1" dirty="0">
                <a:solidFill>
                  <a:schemeClr val="tx1"/>
                </a:solidFill>
                <a:latin typeface="Roboto" panose="02000000000000000000" pitchFamily="2" charset="0"/>
                <a:ea typeface="Roboto" panose="02000000000000000000" pitchFamily="2" charset="0"/>
                <a:cs typeface="Montserrat"/>
                <a:sym typeface="Montserrat"/>
              </a:rPr>
              <a:t>Food Systems </a:t>
            </a:r>
          </a:p>
          <a:p>
            <a:pPr marL="0" marR="0" lvl="0" indent="0" rtl="0">
              <a:lnSpc>
                <a:spcPct val="100000"/>
              </a:lnSpc>
              <a:spcBef>
                <a:spcPts val="0"/>
              </a:spcBef>
              <a:spcAft>
                <a:spcPts val="0"/>
              </a:spcAft>
              <a:buClr>
                <a:schemeClr val="dk2"/>
              </a:buClr>
              <a:buSzPts val="1100"/>
              <a:buFont typeface="Montserrat"/>
              <a:buNone/>
            </a:pPr>
            <a:r>
              <a:rPr lang="en" sz="2800" b="1" dirty="0">
                <a:solidFill>
                  <a:schemeClr val="tx1"/>
                </a:solidFill>
                <a:latin typeface="Roboto" panose="02000000000000000000" pitchFamily="2" charset="0"/>
                <a:ea typeface="Roboto" panose="02000000000000000000" pitchFamily="2" charset="0"/>
                <a:cs typeface="Montserrat"/>
                <a:sym typeface="Montserrat"/>
              </a:rPr>
              <a:t>Summit Dialogue</a:t>
            </a:r>
          </a:p>
        </p:txBody>
      </p:sp>
      <p:sp>
        <p:nvSpPr>
          <p:cNvPr id="9" name="TextBox 8">
            <a:extLst>
              <a:ext uri="{FF2B5EF4-FFF2-40B4-BE49-F238E27FC236}">
                <a16:creationId xmlns:a16="http://schemas.microsoft.com/office/drawing/2014/main" id="{AA98F35A-EB04-40B4-B02C-5C9CD7B2629D}"/>
              </a:ext>
            </a:extLst>
          </p:cNvPr>
          <p:cNvSpPr txBox="1"/>
          <p:nvPr/>
        </p:nvSpPr>
        <p:spPr>
          <a:xfrm>
            <a:off x="1457754" y="4448241"/>
            <a:ext cx="1413933" cy="307777"/>
          </a:xfrm>
          <a:prstGeom prst="rect">
            <a:avLst/>
          </a:prstGeom>
          <a:noFill/>
        </p:spPr>
        <p:txBody>
          <a:bodyPr wrap="square" rtlCol="0">
            <a:spAutoFit/>
          </a:bodyPr>
          <a:lstStyle/>
          <a:p>
            <a:r>
              <a:rPr lang="en-US">
                <a:latin typeface="Roboto" panose="02000000000000000000" pitchFamily="2" charset="0"/>
                <a:ea typeface="Roboto" panose="02000000000000000000" pitchFamily="2" charset="0"/>
              </a:rPr>
              <a:t>Convened by: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31CB9F9-F06F-4D69-9102-DFBA722F9AAF}"/>
              </a:ext>
            </a:extLst>
          </p:cNvPr>
          <p:cNvSpPr txBox="1"/>
          <p:nvPr/>
        </p:nvSpPr>
        <p:spPr>
          <a:xfrm>
            <a:off x="0" y="71918"/>
            <a:ext cx="9142680" cy="523220"/>
          </a:xfrm>
          <a:prstGeom prst="rect">
            <a:avLst/>
          </a:prstGeom>
          <a:noFill/>
        </p:spPr>
        <p:txBody>
          <a:bodyPr wrap="square" lIns="91440" tIns="45720" rIns="91440" bIns="45720" rtlCol="0" anchor="t">
            <a:spAutoFit/>
          </a:bodyPr>
          <a:lstStyle/>
          <a:p>
            <a:pPr algn="ctr"/>
            <a:r>
              <a:rPr lang="nb-NO" sz="2800" b="1">
                <a:solidFill>
                  <a:schemeClr val="bg2"/>
                </a:solidFill>
                <a:latin typeface="Roboto" panose="02000000000000000000" pitchFamily="2" charset="0"/>
                <a:ea typeface="Roboto" panose="02000000000000000000" pitchFamily="2" charset="0"/>
                <a:cs typeface="Calibri"/>
              </a:rPr>
              <a:t>Agenda of a Food Systems Summit Dialogue Event</a:t>
            </a:r>
            <a:endParaRPr lang="en-US" sz="2800" b="1" err="1">
              <a:solidFill>
                <a:schemeClr val="bg2"/>
              </a:solidFill>
              <a:latin typeface="Roboto" panose="02000000000000000000" pitchFamily="2" charset="0"/>
              <a:ea typeface="Roboto" panose="02000000000000000000" pitchFamily="2" charset="0"/>
            </a:endParaRPr>
          </a:p>
        </p:txBody>
      </p:sp>
      <p:graphicFrame>
        <p:nvGraphicFramePr>
          <p:cNvPr id="3" name="Table 3">
            <a:extLst>
              <a:ext uri="{FF2B5EF4-FFF2-40B4-BE49-F238E27FC236}">
                <a16:creationId xmlns:a16="http://schemas.microsoft.com/office/drawing/2014/main" id="{BC2F61B2-059F-4C8A-8AD4-15C1B2EA704F}"/>
              </a:ext>
            </a:extLst>
          </p:cNvPr>
          <p:cNvGraphicFramePr>
            <a:graphicFrameLocks noGrp="1"/>
          </p:cNvGraphicFramePr>
          <p:nvPr>
            <p:extLst>
              <p:ext uri="{D42A27DB-BD31-4B8C-83A1-F6EECF244321}">
                <p14:modId xmlns:p14="http://schemas.microsoft.com/office/powerpoint/2010/main" val="4153741507"/>
              </p:ext>
            </p:extLst>
          </p:nvPr>
        </p:nvGraphicFramePr>
        <p:xfrm>
          <a:off x="653761" y="598515"/>
          <a:ext cx="7695063" cy="3585383"/>
        </p:xfrm>
        <a:graphic>
          <a:graphicData uri="http://schemas.openxmlformats.org/drawingml/2006/table">
            <a:tbl>
              <a:tblPr firstRow="1" bandRow="1">
                <a:tableStyleId>{FD7C7650-FE6B-49C0-A9AC-F12B096E810C}</a:tableStyleId>
              </a:tblPr>
              <a:tblGrid>
                <a:gridCol w="1234415">
                  <a:extLst>
                    <a:ext uri="{9D8B030D-6E8A-4147-A177-3AD203B41FA5}">
                      <a16:colId xmlns:a16="http://schemas.microsoft.com/office/drawing/2014/main" val="2444956667"/>
                    </a:ext>
                  </a:extLst>
                </a:gridCol>
                <a:gridCol w="6460648">
                  <a:extLst>
                    <a:ext uri="{9D8B030D-6E8A-4147-A177-3AD203B41FA5}">
                      <a16:colId xmlns:a16="http://schemas.microsoft.com/office/drawing/2014/main" val="860592348"/>
                    </a:ext>
                  </a:extLst>
                </a:gridCol>
              </a:tblGrid>
              <a:tr h="324654">
                <a:tc>
                  <a:txBody>
                    <a:bodyPr/>
                    <a:lstStyle/>
                    <a:p>
                      <a:pPr algn="l"/>
                      <a:r>
                        <a:rPr lang="nb-NO" sz="1800" i="1">
                          <a:solidFill>
                            <a:schemeClr val="bg2"/>
                          </a:solidFill>
                          <a:latin typeface="Ciutadella SemiBold"/>
                        </a:rPr>
                        <a:t>TIME </a:t>
                      </a:r>
                      <a:endParaRPr lang="en-US" sz="1800" i="1">
                        <a:solidFill>
                          <a:schemeClr val="bg2"/>
                        </a:solidFill>
                        <a:latin typeface="Ciutadella SemiBold"/>
                      </a:endParaRPr>
                    </a:p>
                  </a:txBody>
                  <a:tcPr/>
                </a:tc>
                <a:tc>
                  <a:txBody>
                    <a:bodyPr/>
                    <a:lstStyle/>
                    <a:p>
                      <a:pPr algn="l"/>
                      <a:r>
                        <a:rPr lang="nb-NO" sz="1800" i="1">
                          <a:solidFill>
                            <a:schemeClr val="bg2"/>
                          </a:solidFill>
                          <a:latin typeface="Ciutadella SemiBold"/>
                        </a:rPr>
                        <a:t>ITEM </a:t>
                      </a:r>
                      <a:endParaRPr lang="en-US" sz="1800" i="1">
                        <a:solidFill>
                          <a:schemeClr val="bg2"/>
                        </a:solidFill>
                        <a:latin typeface="Ciutadella SemiBold"/>
                      </a:endParaRPr>
                    </a:p>
                  </a:txBody>
                  <a:tcPr/>
                </a:tc>
                <a:extLst>
                  <a:ext uri="{0D108BD9-81ED-4DB2-BD59-A6C34878D82A}">
                    <a16:rowId xmlns:a16="http://schemas.microsoft.com/office/drawing/2014/main" val="624707201"/>
                  </a:ext>
                </a:extLst>
              </a:tr>
              <a:tr h="324655">
                <a:tc>
                  <a:txBody>
                    <a:bodyPr/>
                    <a:lstStyle/>
                    <a:p>
                      <a:r>
                        <a:rPr lang="nb-NO" b="1" i="1">
                          <a:solidFill>
                            <a:schemeClr val="bg2"/>
                          </a:solidFill>
                          <a:latin typeface="Ciutadella SemiBold"/>
                        </a:rPr>
                        <a:t>XX:XX</a:t>
                      </a:r>
                    </a:p>
                    <a:p>
                      <a:r>
                        <a:rPr lang="nb-NO" b="1" i="1">
                          <a:solidFill>
                            <a:schemeClr val="bg2"/>
                          </a:solidFill>
                          <a:latin typeface="Ciutadella SemiBold"/>
                        </a:rPr>
                        <a:t>XX:XX</a:t>
                      </a:r>
                    </a:p>
                    <a:p>
                      <a:r>
                        <a:rPr lang="nb-NO" b="1" i="1">
                          <a:solidFill>
                            <a:schemeClr val="bg2"/>
                          </a:solidFill>
                          <a:latin typeface="Ciutadella SemiBold"/>
                        </a:rPr>
                        <a:t>XX:XX</a:t>
                      </a:r>
                      <a:endParaRPr lang="en-US" b="1" i="1">
                        <a:solidFill>
                          <a:schemeClr val="bg2"/>
                        </a:solidFill>
                        <a:latin typeface="Ciutadella SemiBold"/>
                      </a:endParaRPr>
                    </a:p>
                  </a:txBody>
                  <a:tcPr>
                    <a:solidFill>
                      <a:schemeClr val="tx2">
                        <a:lumMod val="90000"/>
                        <a:alpha val="20000"/>
                      </a:schemeClr>
                    </a:solidFill>
                  </a:tcPr>
                </a:tc>
                <a:tc>
                  <a:txBody>
                    <a:bodyPr/>
                    <a:lstStyle/>
                    <a:p>
                      <a:r>
                        <a:rPr lang="nb-NO" b="1" i="1">
                          <a:solidFill>
                            <a:schemeClr val="bg2"/>
                          </a:solidFill>
                          <a:latin typeface="Ciutadella SemiBold"/>
                        </a:rPr>
                        <a:t>Welcome by [CURATOR NAME]</a:t>
                      </a:r>
                    </a:p>
                    <a:p>
                      <a:r>
                        <a:rPr lang="nb-NO" b="1" i="1">
                          <a:solidFill>
                            <a:schemeClr val="bg2"/>
                          </a:solidFill>
                          <a:latin typeface="Ciutadella SemiBold"/>
                        </a:rPr>
                        <a:t>Opening remarks by [GUEST SPEAKER] – Optional </a:t>
                      </a:r>
                    </a:p>
                    <a:p>
                      <a:r>
                        <a:rPr lang="nb-NO" b="1" i="1">
                          <a:solidFill>
                            <a:schemeClr val="bg2"/>
                          </a:solidFill>
                          <a:latin typeface="Ciutadella SemiBold"/>
                        </a:rPr>
                        <a:t>Introduction by [CURATOR NAME]</a:t>
                      </a:r>
                    </a:p>
                    <a:p>
                      <a:r>
                        <a:rPr lang="nb-NO" b="1" i="1">
                          <a:solidFill>
                            <a:schemeClr val="bg2"/>
                          </a:solidFill>
                          <a:latin typeface="Ciutadella SemiBold"/>
                        </a:rPr>
                        <a:t>The Food Systems Summit (slides 4 – 6)</a:t>
                      </a:r>
                    </a:p>
                    <a:p>
                      <a:r>
                        <a:rPr lang="nb-NO" b="1" i="1">
                          <a:solidFill>
                            <a:schemeClr val="bg2"/>
                          </a:solidFill>
                          <a:latin typeface="Ciutadella SemiBold"/>
                        </a:rPr>
                        <a:t>Focus on Food Systems (slides 7 – 9)</a:t>
                      </a:r>
                    </a:p>
                    <a:p>
                      <a:r>
                        <a:rPr lang="nb-NO" b="1" i="1">
                          <a:solidFill>
                            <a:schemeClr val="bg2"/>
                          </a:solidFill>
                          <a:latin typeface="Ciutadella SemiBold"/>
                        </a:rPr>
                        <a:t>The Food Systems Summit Dialogues (slides 10 – 11)</a:t>
                      </a:r>
                    </a:p>
                    <a:p>
                      <a:r>
                        <a:rPr lang="nb-NO" b="1" i="1">
                          <a:solidFill>
                            <a:schemeClr val="bg2"/>
                          </a:solidFill>
                          <a:latin typeface="Ciutadella SemiBold"/>
                        </a:rPr>
                        <a:t>At a dialogue event / at a virtual dialogue event (slides 12 – 13)</a:t>
                      </a:r>
                    </a:p>
                    <a:p>
                      <a:r>
                        <a:rPr lang="nb-NO" b="1" i="1">
                          <a:solidFill>
                            <a:schemeClr val="bg2"/>
                          </a:solidFill>
                          <a:latin typeface="Ciutadella SemiBold"/>
                        </a:rPr>
                        <a:t>Discussion Groups (slide 14)</a:t>
                      </a:r>
                    </a:p>
                    <a:p>
                      <a:r>
                        <a:rPr lang="nb-NO" b="1" i="1">
                          <a:solidFill>
                            <a:schemeClr val="bg2"/>
                          </a:solidFill>
                          <a:latin typeface="Ciutadella SemiBold"/>
                        </a:rPr>
                        <a:t>Additonal content (slides 15 ++)</a:t>
                      </a:r>
                      <a:endParaRPr lang="en-US" b="1" i="1">
                        <a:solidFill>
                          <a:schemeClr val="bg2"/>
                        </a:solidFill>
                        <a:latin typeface="Ciutadella SemiBold"/>
                      </a:endParaRPr>
                    </a:p>
                  </a:txBody>
                  <a:tcPr>
                    <a:solidFill>
                      <a:schemeClr val="tx2">
                        <a:lumMod val="90000"/>
                        <a:alpha val="20000"/>
                      </a:schemeClr>
                    </a:solidFill>
                  </a:tcPr>
                </a:tc>
                <a:extLst>
                  <a:ext uri="{0D108BD9-81ED-4DB2-BD59-A6C34878D82A}">
                    <a16:rowId xmlns:a16="http://schemas.microsoft.com/office/drawing/2014/main" val="378202270"/>
                  </a:ext>
                </a:extLst>
              </a:tr>
              <a:tr h="32465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nb-NO" b="1" i="1">
                          <a:solidFill>
                            <a:schemeClr val="bg2"/>
                          </a:solidFill>
                          <a:latin typeface="Ciutadella SemiBold"/>
                        </a:rPr>
                        <a:t>XX:XX</a:t>
                      </a:r>
                      <a:endParaRPr lang="en-US" b="1" i="1">
                        <a:solidFill>
                          <a:schemeClr val="bg2"/>
                        </a:solidFill>
                        <a:latin typeface="Ciutadella SemiBold"/>
                      </a:endParaRPr>
                    </a:p>
                  </a:txBody>
                  <a:tcPr>
                    <a:solidFill>
                      <a:schemeClr val="tx2">
                        <a:lumMod val="90000"/>
                        <a:alpha val="20000"/>
                      </a:schemeClr>
                    </a:solidFill>
                  </a:tcPr>
                </a:tc>
                <a:tc>
                  <a:txBody>
                    <a:bodyPr/>
                    <a:lstStyle/>
                    <a:p>
                      <a:r>
                        <a:rPr lang="nb-NO" b="1" i="1">
                          <a:solidFill>
                            <a:schemeClr val="bg2"/>
                          </a:solidFill>
                          <a:latin typeface="Ciutadella SemiBold"/>
                        </a:rPr>
                        <a:t>Transfer to Discussion Groups </a:t>
                      </a:r>
                      <a:endParaRPr lang="en-US" b="1" i="1">
                        <a:solidFill>
                          <a:schemeClr val="bg2"/>
                        </a:solidFill>
                        <a:latin typeface="Ciutadella SemiBold"/>
                      </a:endParaRPr>
                    </a:p>
                  </a:txBody>
                  <a:tcPr>
                    <a:solidFill>
                      <a:schemeClr val="tx2">
                        <a:lumMod val="90000"/>
                        <a:alpha val="20000"/>
                      </a:schemeClr>
                    </a:solidFill>
                  </a:tcPr>
                </a:tc>
                <a:extLst>
                  <a:ext uri="{0D108BD9-81ED-4DB2-BD59-A6C34878D82A}">
                    <a16:rowId xmlns:a16="http://schemas.microsoft.com/office/drawing/2014/main" val="1927621291"/>
                  </a:ext>
                </a:extLst>
              </a:tr>
              <a:tr h="32465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nb-NO" b="1" i="1">
                          <a:solidFill>
                            <a:schemeClr val="bg2"/>
                          </a:solidFill>
                          <a:latin typeface="Ciutadella SemiBold"/>
                        </a:rPr>
                        <a:t>XX:XX</a:t>
                      </a:r>
                      <a:endParaRPr lang="en-US" b="1" i="1">
                        <a:solidFill>
                          <a:schemeClr val="bg2"/>
                        </a:solidFill>
                        <a:latin typeface="Ciutadella SemiBold"/>
                      </a:endParaRPr>
                    </a:p>
                  </a:txBody>
                  <a:tcPr/>
                </a:tc>
                <a:tc>
                  <a:txBody>
                    <a:bodyPr/>
                    <a:lstStyle/>
                    <a:p>
                      <a:r>
                        <a:rPr lang="nb-NO" b="1" i="1" err="1">
                          <a:solidFill>
                            <a:schemeClr val="bg2"/>
                          </a:solidFill>
                          <a:latin typeface="Ciutadella SemiBold"/>
                        </a:rPr>
                        <a:t>Discussion</a:t>
                      </a:r>
                      <a:r>
                        <a:rPr lang="nb-NO" b="1" i="1">
                          <a:solidFill>
                            <a:schemeClr val="bg2"/>
                          </a:solidFill>
                          <a:latin typeface="Ciutadella SemiBold"/>
                        </a:rPr>
                        <a:t> </a:t>
                      </a:r>
                      <a:r>
                        <a:rPr lang="nb-NO" b="1" i="1" err="1">
                          <a:solidFill>
                            <a:schemeClr val="bg2"/>
                          </a:solidFill>
                          <a:latin typeface="Ciutadella SemiBold"/>
                        </a:rPr>
                        <a:t>Session</a:t>
                      </a:r>
                      <a:endParaRPr lang="en-US" b="1" i="1" err="1">
                        <a:solidFill>
                          <a:schemeClr val="bg2"/>
                        </a:solidFill>
                        <a:latin typeface="Ciutadella SemiBold"/>
                      </a:endParaRPr>
                    </a:p>
                  </a:txBody>
                  <a:tcPr/>
                </a:tc>
                <a:extLst>
                  <a:ext uri="{0D108BD9-81ED-4DB2-BD59-A6C34878D82A}">
                    <a16:rowId xmlns:a16="http://schemas.microsoft.com/office/drawing/2014/main" val="642077899"/>
                  </a:ext>
                </a:extLst>
              </a:tr>
              <a:tr h="302558">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nb-NO" b="1" i="1">
                          <a:solidFill>
                            <a:schemeClr val="bg2"/>
                          </a:solidFill>
                          <a:latin typeface="Ciutadella SemiBold"/>
                        </a:rPr>
                        <a:t>XX:XX</a:t>
                      </a:r>
                      <a:endParaRPr lang="en-US" b="1" i="1">
                        <a:solidFill>
                          <a:schemeClr val="bg2"/>
                        </a:solidFill>
                        <a:latin typeface="Ciutadella SemiBold"/>
                      </a:endParaRPr>
                    </a:p>
                  </a:txBody>
                  <a:tcPr>
                    <a:solidFill>
                      <a:schemeClr val="tx2">
                        <a:lumMod val="90000"/>
                        <a:alpha val="20000"/>
                      </a:schemeClr>
                    </a:solidFill>
                  </a:tcPr>
                </a:tc>
                <a:tc>
                  <a:txBody>
                    <a:bodyPr/>
                    <a:lstStyle/>
                    <a:p>
                      <a:r>
                        <a:rPr lang="nb-NO" b="1" i="1" err="1">
                          <a:solidFill>
                            <a:schemeClr val="bg2"/>
                          </a:solidFill>
                          <a:latin typeface="Ciutadella SemiBold"/>
                        </a:rPr>
                        <a:t>Summary</a:t>
                      </a:r>
                      <a:r>
                        <a:rPr lang="nb-NO" b="1" i="1">
                          <a:solidFill>
                            <a:schemeClr val="bg2"/>
                          </a:solidFill>
                          <a:latin typeface="Ciutadella SemiBold"/>
                        </a:rPr>
                        <a:t> </a:t>
                      </a:r>
                      <a:r>
                        <a:rPr lang="nb-NO" b="1" i="1" err="1">
                          <a:solidFill>
                            <a:schemeClr val="bg2"/>
                          </a:solidFill>
                          <a:latin typeface="Ciutadella SemiBold"/>
                        </a:rPr>
                        <a:t>Session</a:t>
                      </a:r>
                      <a:endParaRPr lang="en-US" b="1" i="1" err="1">
                        <a:solidFill>
                          <a:schemeClr val="bg2"/>
                        </a:solidFill>
                        <a:latin typeface="Ciutadella SemiBold"/>
                      </a:endParaRPr>
                    </a:p>
                  </a:txBody>
                  <a:tcPr>
                    <a:solidFill>
                      <a:schemeClr val="tx2">
                        <a:lumMod val="90000"/>
                        <a:alpha val="20000"/>
                      </a:schemeClr>
                    </a:solidFill>
                  </a:tcPr>
                </a:tc>
                <a:extLst>
                  <a:ext uri="{0D108BD9-81ED-4DB2-BD59-A6C34878D82A}">
                    <a16:rowId xmlns:a16="http://schemas.microsoft.com/office/drawing/2014/main" val="843006010"/>
                  </a:ext>
                </a:extLst>
              </a:tr>
              <a:tr h="324655">
                <a:tc>
                  <a:txBody>
                    <a:bodyPr/>
                    <a:lstStyle/>
                    <a:p>
                      <a:r>
                        <a:rPr lang="nb-NO" b="1" i="1">
                          <a:solidFill>
                            <a:schemeClr val="bg2"/>
                          </a:solidFill>
                          <a:latin typeface="Ciutadella SemiBold"/>
                        </a:rPr>
                        <a:t>XX:XX</a:t>
                      </a:r>
                      <a:endParaRPr lang="en-US" b="1" i="1">
                        <a:solidFill>
                          <a:schemeClr val="bg2"/>
                        </a:solidFill>
                        <a:latin typeface="Ciutadella SemiBold"/>
                      </a:endParaRPr>
                    </a:p>
                  </a:txBody>
                  <a:tcPr/>
                </a:tc>
                <a:tc>
                  <a:txBody>
                    <a:bodyPr/>
                    <a:lstStyle/>
                    <a:p>
                      <a:r>
                        <a:rPr lang="nb-NO" b="1" i="1">
                          <a:solidFill>
                            <a:schemeClr val="bg2"/>
                          </a:solidFill>
                          <a:latin typeface="Ciutadella SemiBold"/>
                        </a:rPr>
                        <a:t>Close</a:t>
                      </a:r>
                      <a:endParaRPr lang="en-US" b="1" i="1">
                        <a:solidFill>
                          <a:schemeClr val="bg2"/>
                        </a:solidFill>
                        <a:latin typeface="Ciutadella SemiBold"/>
                      </a:endParaRPr>
                    </a:p>
                  </a:txBody>
                  <a:tcPr/>
                </a:tc>
                <a:extLst>
                  <a:ext uri="{0D108BD9-81ED-4DB2-BD59-A6C34878D82A}">
                    <a16:rowId xmlns:a16="http://schemas.microsoft.com/office/drawing/2014/main" val="895513341"/>
                  </a:ext>
                </a:extLst>
              </a:tr>
            </a:tbl>
          </a:graphicData>
        </a:graphic>
      </p:graphicFrame>
      <p:sp>
        <p:nvSpPr>
          <p:cNvPr id="17" name="Google Shape;184;p25">
            <a:extLst>
              <a:ext uri="{FF2B5EF4-FFF2-40B4-BE49-F238E27FC236}">
                <a16:creationId xmlns:a16="http://schemas.microsoft.com/office/drawing/2014/main" id="{FF360A23-D847-410A-B5F3-F35D97296D36}"/>
              </a:ext>
            </a:extLst>
          </p:cNvPr>
          <p:cNvSpPr/>
          <p:nvPr/>
        </p:nvSpPr>
        <p:spPr>
          <a:xfrm>
            <a:off x="1320" y="4186517"/>
            <a:ext cx="9142680" cy="98612"/>
          </a:xfrm>
          <a:prstGeom prst="rect">
            <a:avLst/>
          </a:prstGeom>
          <a:gradFill flip="none" rotWithShape="1">
            <a:gsLst>
              <a:gs pos="0">
                <a:schemeClr val="accent3"/>
              </a:gs>
              <a:gs pos="50000">
                <a:schemeClr val="accent3"/>
              </a:gs>
              <a:gs pos="100000">
                <a:schemeClr val="bg2"/>
              </a:gs>
            </a:gsLst>
            <a:lin ang="0" scaled="1"/>
            <a:tileRect/>
          </a:gra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panose="02000000000000000000" pitchFamily="2" charset="0"/>
              <a:ea typeface="Roboto" panose="02000000000000000000" pitchFamily="2" charset="0"/>
            </a:endParaRPr>
          </a:p>
        </p:txBody>
      </p:sp>
      <p:pic>
        <p:nvPicPr>
          <p:cNvPr id="19" name="Picture 18" descr="Logo, company name&#10;&#10;Description automatically generated">
            <a:extLst>
              <a:ext uri="{FF2B5EF4-FFF2-40B4-BE49-F238E27FC236}">
                <a16:creationId xmlns:a16="http://schemas.microsoft.com/office/drawing/2014/main" id="{F1F362ED-D4CF-4E94-89F4-5F065467016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405" y="4324974"/>
            <a:ext cx="1667434" cy="769874"/>
          </a:xfrm>
          <a:prstGeom prst="rect">
            <a:avLst/>
          </a:prstGeom>
        </p:spPr>
      </p:pic>
      <p:pic>
        <p:nvPicPr>
          <p:cNvPr id="4" name="Picture 11" descr="A picture containing graphical user interface&#10;&#10;Description automatically generated">
            <a:extLst>
              <a:ext uri="{FF2B5EF4-FFF2-40B4-BE49-F238E27FC236}">
                <a16:creationId xmlns:a16="http://schemas.microsoft.com/office/drawing/2014/main" id="{A25703B5-5439-481F-8C06-1DCA7FA9F131}"/>
              </a:ext>
            </a:extLst>
          </p:cNvPr>
          <p:cNvPicPr>
            <a:picLocks noChangeAspect="1"/>
          </p:cNvPicPr>
          <p:nvPr/>
        </p:nvPicPr>
        <p:blipFill>
          <a:blip r:embed="rId3"/>
          <a:stretch>
            <a:fillRect/>
          </a:stretch>
        </p:blipFill>
        <p:spPr>
          <a:xfrm>
            <a:off x="6395604" y="4378085"/>
            <a:ext cx="1985530" cy="664922"/>
          </a:xfrm>
          <a:prstGeom prst="rect">
            <a:avLst/>
          </a:prstGeom>
        </p:spPr>
      </p:pic>
    </p:spTree>
    <p:extLst>
      <p:ext uri="{BB962C8B-B14F-4D97-AF65-F5344CB8AC3E}">
        <p14:creationId xmlns:p14="http://schemas.microsoft.com/office/powerpoint/2010/main" val="10965658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72;p12">
            <a:extLst>
              <a:ext uri="{FF2B5EF4-FFF2-40B4-BE49-F238E27FC236}">
                <a16:creationId xmlns:a16="http://schemas.microsoft.com/office/drawing/2014/main" id="{41999E2D-E8F2-430C-ACD7-67D4E227FA7F}"/>
              </a:ext>
            </a:extLst>
          </p:cNvPr>
          <p:cNvSpPr txBox="1"/>
          <p:nvPr/>
        </p:nvSpPr>
        <p:spPr>
          <a:xfrm>
            <a:off x="519968" y="834119"/>
            <a:ext cx="7915869" cy="3470748"/>
          </a:xfrm>
          <a:prstGeom prst="rect">
            <a:avLst/>
          </a:prstGeom>
          <a:noFill/>
          <a:ln>
            <a:noFill/>
          </a:ln>
        </p:spPr>
        <p:txBody>
          <a:bodyPr spcFirstLastPara="1" wrap="square" lIns="41900" tIns="20950" rIns="41900" bIns="20950" anchor="ctr" anchorCtr="0">
            <a:noAutofit/>
          </a:bodyPr>
          <a:lstStyle/>
          <a:p>
            <a:pPr>
              <a:buClr>
                <a:schemeClr val="dk2"/>
              </a:buClr>
              <a:buSzPts val="1100"/>
            </a:pPr>
            <a:r>
              <a:rPr lang="nb-NO" sz="2000" b="1" dirty="0">
                <a:solidFill>
                  <a:schemeClr val="bg2"/>
                </a:solidFill>
                <a:latin typeface="Roboto" panose="02000000000000000000" pitchFamily="2" charset="0"/>
                <a:ea typeface="Roboto" panose="02000000000000000000" pitchFamily="2" charset="0"/>
                <a:sym typeface="Montserrat"/>
              </a:rPr>
              <a:t>The United Nations </a:t>
            </a:r>
            <a:r>
              <a:rPr lang="nb-NO" sz="2000" b="1" dirty="0" err="1">
                <a:solidFill>
                  <a:schemeClr val="bg2"/>
                </a:solidFill>
                <a:latin typeface="Roboto" panose="02000000000000000000" pitchFamily="2" charset="0"/>
                <a:ea typeface="Roboto" panose="02000000000000000000" pitchFamily="2" charset="0"/>
                <a:sym typeface="Montserrat"/>
              </a:rPr>
              <a:t>Secretary-General’s</a:t>
            </a:r>
            <a:r>
              <a:rPr lang="nb-NO" sz="2000" b="1" dirty="0">
                <a:solidFill>
                  <a:schemeClr val="bg2"/>
                </a:solidFill>
                <a:latin typeface="Roboto" panose="02000000000000000000" pitchFamily="2" charset="0"/>
                <a:ea typeface="Roboto" panose="02000000000000000000" pitchFamily="2" charset="0"/>
                <a:sym typeface="Montserrat"/>
              </a:rPr>
              <a:t> Food Systems </a:t>
            </a:r>
            <a:r>
              <a:rPr lang="nb-NO" sz="2000" b="1" dirty="0" err="1">
                <a:solidFill>
                  <a:schemeClr val="bg2"/>
                </a:solidFill>
                <a:latin typeface="Roboto" panose="02000000000000000000" pitchFamily="2" charset="0"/>
                <a:ea typeface="Roboto" panose="02000000000000000000" pitchFamily="2" charset="0"/>
                <a:sym typeface="Montserrat"/>
              </a:rPr>
              <a:t>Summit</a:t>
            </a:r>
            <a:r>
              <a:rPr lang="nb-NO" sz="2000" b="1" dirty="0">
                <a:solidFill>
                  <a:schemeClr val="bg2"/>
                </a:solidFill>
                <a:latin typeface="Roboto" panose="02000000000000000000" pitchFamily="2" charset="0"/>
                <a:ea typeface="Roboto" panose="02000000000000000000" pitchFamily="2" charset="0"/>
                <a:sym typeface="Montserrat"/>
              </a:rPr>
              <a:t> 2021 </a:t>
            </a:r>
            <a:r>
              <a:rPr lang="nb-NO" sz="2000" b="1" dirty="0" err="1">
                <a:solidFill>
                  <a:schemeClr val="bg2"/>
                </a:solidFill>
                <a:latin typeface="Roboto" panose="02000000000000000000" pitchFamily="2" charset="0"/>
                <a:ea typeface="Roboto" panose="02000000000000000000" pitchFamily="2" charset="0"/>
                <a:sym typeface="Montserrat"/>
              </a:rPr>
              <a:t>will</a:t>
            </a:r>
            <a:r>
              <a:rPr lang="nb-NO" sz="2000" b="1" dirty="0">
                <a:solidFill>
                  <a:schemeClr val="bg2"/>
                </a:solidFill>
                <a:latin typeface="Roboto" panose="02000000000000000000" pitchFamily="2" charset="0"/>
                <a:ea typeface="Roboto" panose="02000000000000000000" pitchFamily="2" charset="0"/>
                <a:sym typeface="Montserrat"/>
              </a:rPr>
              <a:t>:</a:t>
            </a:r>
            <a:endParaRPr lang="nb-NO" sz="2000" b="1" dirty="0">
              <a:solidFill>
                <a:schemeClr val="bg2"/>
              </a:solidFill>
              <a:latin typeface="Roboto" panose="02000000000000000000" pitchFamily="2" charset="0"/>
              <a:ea typeface="Roboto" panose="02000000000000000000" pitchFamily="2" charset="0"/>
            </a:endParaRPr>
          </a:p>
          <a:p>
            <a:pPr algn="ctr">
              <a:buClr>
                <a:schemeClr val="dk2"/>
              </a:buClr>
              <a:buSzPts val="1100"/>
            </a:pPr>
            <a:endParaRPr lang="nb-NO" sz="2000" b="1" dirty="0">
              <a:solidFill>
                <a:schemeClr val="bg2"/>
              </a:solidFill>
              <a:latin typeface="Roboto" panose="02000000000000000000" pitchFamily="2" charset="0"/>
              <a:ea typeface="Roboto" panose="02000000000000000000" pitchFamily="2" charset="0"/>
            </a:endParaRPr>
          </a:p>
          <a:p>
            <a:pPr marL="457200" indent="-457200">
              <a:buClr>
                <a:schemeClr val="dk2"/>
              </a:buClr>
              <a:buSzPts val="1100"/>
              <a:buFont typeface="Arial" panose="05000000000000000000" pitchFamily="2" charset="2"/>
              <a:buChar char="•"/>
            </a:pPr>
            <a:r>
              <a:rPr lang="nb-NO" sz="2000" dirty="0" err="1">
                <a:solidFill>
                  <a:schemeClr val="bg2"/>
                </a:solidFill>
                <a:latin typeface="Roboto" panose="02000000000000000000" pitchFamily="2" charset="0"/>
                <a:ea typeface="Roboto" panose="02000000000000000000" pitchFamily="2" charset="0"/>
                <a:cs typeface="Calibri"/>
                <a:sym typeface="Montserrat"/>
              </a:rPr>
              <a:t>Contribute</a:t>
            </a:r>
            <a:r>
              <a:rPr lang="nb-NO" sz="2000" dirty="0">
                <a:solidFill>
                  <a:schemeClr val="bg2"/>
                </a:solidFill>
                <a:latin typeface="Roboto" panose="02000000000000000000" pitchFamily="2" charset="0"/>
                <a:ea typeface="Roboto" panose="02000000000000000000" pitchFamily="2" charset="0"/>
                <a:cs typeface="Calibri"/>
                <a:sym typeface="Montserrat"/>
              </a:rPr>
              <a:t> to </a:t>
            </a:r>
            <a:r>
              <a:rPr lang="nb-NO" sz="2000" dirty="0">
                <a:solidFill>
                  <a:schemeClr val="bg2"/>
                </a:solidFill>
                <a:latin typeface="Roboto" panose="02000000000000000000" pitchFamily="2" charset="0"/>
                <a:ea typeface="Roboto" panose="02000000000000000000" pitchFamily="2" charset="0"/>
                <a:sym typeface="Montserrat"/>
              </a:rPr>
              <a:t>transforming </a:t>
            </a:r>
            <a:r>
              <a:rPr lang="nb-NO" sz="2000" dirty="0" err="1">
                <a:solidFill>
                  <a:schemeClr val="bg2"/>
                </a:solidFill>
                <a:latin typeface="Roboto" panose="02000000000000000000" pitchFamily="2" charset="0"/>
                <a:ea typeface="Roboto" panose="02000000000000000000" pitchFamily="2" charset="0"/>
                <a:sym typeface="Montserrat"/>
              </a:rPr>
              <a:t>the</a:t>
            </a:r>
            <a:r>
              <a:rPr lang="nb-NO" sz="2000" dirty="0">
                <a:solidFill>
                  <a:schemeClr val="bg2"/>
                </a:solidFill>
                <a:latin typeface="Roboto" panose="02000000000000000000" pitchFamily="2" charset="0"/>
                <a:ea typeface="Roboto" panose="02000000000000000000" pitchFamily="2" charset="0"/>
                <a:sym typeface="Montserrat"/>
              </a:rPr>
              <a:t> </a:t>
            </a:r>
            <a:r>
              <a:rPr lang="nb-NO" sz="2000" dirty="0" err="1">
                <a:solidFill>
                  <a:schemeClr val="bg2"/>
                </a:solidFill>
                <a:latin typeface="Roboto" panose="02000000000000000000" pitchFamily="2" charset="0"/>
                <a:ea typeface="Roboto" panose="02000000000000000000" pitchFamily="2" charset="0"/>
                <a:sym typeface="Montserrat"/>
              </a:rPr>
              <a:t>ways</a:t>
            </a:r>
            <a:r>
              <a:rPr lang="nb-NO" sz="2000" dirty="0">
                <a:solidFill>
                  <a:schemeClr val="bg2"/>
                </a:solidFill>
                <a:latin typeface="Roboto" panose="02000000000000000000" pitchFamily="2" charset="0"/>
                <a:ea typeface="Roboto" panose="02000000000000000000" pitchFamily="2" charset="0"/>
                <a:sym typeface="Montserrat"/>
              </a:rPr>
              <a:t> in </a:t>
            </a:r>
            <a:r>
              <a:rPr lang="nb-NO" sz="2000" dirty="0" err="1">
                <a:solidFill>
                  <a:schemeClr val="bg2"/>
                </a:solidFill>
                <a:latin typeface="Roboto" panose="02000000000000000000" pitchFamily="2" charset="0"/>
                <a:ea typeface="Roboto" panose="02000000000000000000" pitchFamily="2" charset="0"/>
                <a:sym typeface="Montserrat"/>
              </a:rPr>
              <a:t>which</a:t>
            </a:r>
            <a:r>
              <a:rPr lang="nb-NO" sz="2000" dirty="0">
                <a:solidFill>
                  <a:schemeClr val="bg2"/>
                </a:solidFill>
                <a:latin typeface="Roboto" panose="02000000000000000000" pitchFamily="2" charset="0"/>
                <a:ea typeface="Roboto" panose="02000000000000000000" pitchFamily="2" charset="0"/>
                <a:sym typeface="Montserrat"/>
              </a:rPr>
              <a:t> </a:t>
            </a:r>
            <a:r>
              <a:rPr lang="nb-NO" sz="2000" dirty="0" err="1">
                <a:solidFill>
                  <a:schemeClr val="bg2"/>
                </a:solidFill>
                <a:latin typeface="Roboto" panose="02000000000000000000" pitchFamily="2" charset="0"/>
                <a:ea typeface="Roboto" panose="02000000000000000000" pitchFamily="2" charset="0"/>
                <a:sym typeface="Montserrat"/>
              </a:rPr>
              <a:t>people’s</a:t>
            </a:r>
            <a:r>
              <a:rPr lang="nb-NO" sz="2000" dirty="0">
                <a:solidFill>
                  <a:schemeClr val="bg2"/>
                </a:solidFill>
                <a:latin typeface="Roboto" panose="02000000000000000000" pitchFamily="2" charset="0"/>
                <a:ea typeface="Roboto" panose="02000000000000000000" pitchFamily="2" charset="0"/>
                <a:sym typeface="Montserrat"/>
              </a:rPr>
              <a:t> </a:t>
            </a:r>
            <a:r>
              <a:rPr lang="nb-NO" sz="2000" dirty="0" err="1">
                <a:solidFill>
                  <a:schemeClr val="bg2"/>
                </a:solidFill>
                <a:latin typeface="Roboto" panose="02000000000000000000" pitchFamily="2" charset="0"/>
                <a:ea typeface="Roboto" panose="02000000000000000000" pitchFamily="2" charset="0"/>
                <a:sym typeface="Montserrat"/>
              </a:rPr>
              <a:t>food</a:t>
            </a:r>
            <a:r>
              <a:rPr lang="nb-NO" sz="2000" dirty="0">
                <a:solidFill>
                  <a:schemeClr val="bg2"/>
                </a:solidFill>
                <a:latin typeface="Roboto" panose="02000000000000000000" pitchFamily="2" charset="0"/>
                <a:ea typeface="Roboto" panose="02000000000000000000" pitchFamily="2" charset="0"/>
                <a:sym typeface="Montserrat"/>
              </a:rPr>
              <a:t> is </a:t>
            </a:r>
            <a:r>
              <a:rPr lang="nb-NO" sz="2000" dirty="0" err="1">
                <a:solidFill>
                  <a:schemeClr val="bg2"/>
                </a:solidFill>
                <a:latin typeface="Roboto" panose="02000000000000000000" pitchFamily="2" charset="0"/>
                <a:ea typeface="Roboto" panose="02000000000000000000" pitchFamily="2" charset="0"/>
                <a:sym typeface="Montserrat"/>
              </a:rPr>
              <a:t>produced</a:t>
            </a:r>
            <a:r>
              <a:rPr lang="nb-NO" sz="2000" dirty="0">
                <a:solidFill>
                  <a:schemeClr val="bg2"/>
                </a:solidFill>
                <a:latin typeface="Roboto" panose="02000000000000000000" pitchFamily="2" charset="0"/>
                <a:ea typeface="Roboto" panose="02000000000000000000" pitchFamily="2" charset="0"/>
                <a:sym typeface="Montserrat"/>
              </a:rPr>
              <a:t> and </a:t>
            </a:r>
            <a:r>
              <a:rPr lang="nb-NO" sz="2000" dirty="0" err="1">
                <a:solidFill>
                  <a:schemeClr val="bg2"/>
                </a:solidFill>
                <a:latin typeface="Roboto" panose="02000000000000000000" pitchFamily="2" charset="0"/>
                <a:ea typeface="Roboto" panose="02000000000000000000" pitchFamily="2" charset="0"/>
                <a:sym typeface="Montserrat"/>
              </a:rPr>
              <a:t>consumed</a:t>
            </a:r>
            <a:r>
              <a:rPr lang="nb-NO" sz="2000" dirty="0">
                <a:solidFill>
                  <a:schemeClr val="bg2"/>
                </a:solidFill>
                <a:latin typeface="Roboto" panose="02000000000000000000" pitchFamily="2" charset="0"/>
                <a:ea typeface="Roboto" panose="02000000000000000000" pitchFamily="2" charset="0"/>
                <a:sym typeface="Montserrat"/>
              </a:rPr>
              <a:t>; </a:t>
            </a:r>
            <a:endParaRPr lang="nb-NO" sz="2000" dirty="0">
              <a:solidFill>
                <a:schemeClr val="bg2"/>
              </a:solidFill>
              <a:latin typeface="Roboto" panose="02000000000000000000" pitchFamily="2" charset="0"/>
              <a:ea typeface="Roboto" panose="02000000000000000000" pitchFamily="2" charset="0"/>
            </a:endParaRPr>
          </a:p>
          <a:p>
            <a:pPr marL="457200" indent="-457200">
              <a:buClr>
                <a:schemeClr val="dk2"/>
              </a:buClr>
              <a:buSzPts val="1100"/>
              <a:buFont typeface="Arial" panose="05000000000000000000" pitchFamily="2" charset="2"/>
              <a:buChar char="•"/>
            </a:pPr>
            <a:r>
              <a:rPr lang="nb-NO" sz="2000" dirty="0">
                <a:solidFill>
                  <a:schemeClr val="bg2"/>
                </a:solidFill>
                <a:latin typeface="Roboto" panose="02000000000000000000" pitchFamily="2" charset="0"/>
                <a:ea typeface="Roboto" panose="02000000000000000000" pitchFamily="2" charset="0"/>
                <a:sym typeface="Montserrat"/>
              </a:rPr>
              <a:t>Help </a:t>
            </a:r>
            <a:r>
              <a:rPr lang="nb-NO" sz="2000" dirty="0" err="1">
                <a:solidFill>
                  <a:schemeClr val="bg2"/>
                </a:solidFill>
                <a:latin typeface="Roboto" panose="02000000000000000000" pitchFamily="2" charset="0"/>
                <a:ea typeface="Roboto" panose="02000000000000000000" pitchFamily="2" charset="0"/>
                <a:sym typeface="Montserrat"/>
              </a:rPr>
              <a:t>food</a:t>
            </a:r>
            <a:r>
              <a:rPr lang="nb-NO" sz="2000" dirty="0">
                <a:solidFill>
                  <a:schemeClr val="bg2"/>
                </a:solidFill>
                <a:latin typeface="Roboto" panose="02000000000000000000" pitchFamily="2" charset="0"/>
                <a:ea typeface="Roboto" panose="02000000000000000000" pitchFamily="2" charset="0"/>
                <a:sym typeface="Montserrat"/>
              </a:rPr>
              <a:t> systems </a:t>
            </a:r>
            <a:r>
              <a:rPr lang="nb-NO" sz="2000" dirty="0" err="1">
                <a:solidFill>
                  <a:schemeClr val="bg2"/>
                </a:solidFill>
                <a:latin typeface="Roboto" panose="02000000000000000000" pitchFamily="2" charset="0"/>
                <a:ea typeface="Roboto" panose="02000000000000000000" pitchFamily="2" charset="0"/>
                <a:sym typeface="Montserrat"/>
              </a:rPr>
              <a:t>become</a:t>
            </a:r>
            <a:r>
              <a:rPr lang="nb-NO" sz="2000" dirty="0">
                <a:solidFill>
                  <a:schemeClr val="bg2"/>
                </a:solidFill>
                <a:latin typeface="Roboto" panose="02000000000000000000" pitchFamily="2" charset="0"/>
                <a:ea typeface="Roboto" panose="02000000000000000000" pitchFamily="2" charset="0"/>
                <a:sym typeface="Montserrat"/>
              </a:rPr>
              <a:t> more </a:t>
            </a:r>
            <a:r>
              <a:rPr lang="nb-NO" sz="2000" dirty="0" err="1">
                <a:solidFill>
                  <a:schemeClr val="bg2"/>
                </a:solidFill>
                <a:latin typeface="Roboto" panose="02000000000000000000" pitchFamily="2" charset="0"/>
                <a:ea typeface="Roboto" panose="02000000000000000000" pitchFamily="2" charset="0"/>
                <a:sym typeface="Montserrat"/>
              </a:rPr>
              <a:t>sustainable</a:t>
            </a:r>
            <a:r>
              <a:rPr lang="nb-NO" sz="2000" dirty="0">
                <a:solidFill>
                  <a:schemeClr val="bg2"/>
                </a:solidFill>
                <a:latin typeface="Roboto" panose="02000000000000000000" pitchFamily="2" charset="0"/>
                <a:ea typeface="Roboto" panose="02000000000000000000" pitchFamily="2" charset="0"/>
                <a:sym typeface="Montserrat"/>
              </a:rPr>
              <a:t> and </a:t>
            </a:r>
            <a:r>
              <a:rPr lang="nb-NO" sz="2000" dirty="0" err="1">
                <a:solidFill>
                  <a:schemeClr val="bg2"/>
                </a:solidFill>
                <a:latin typeface="Roboto" panose="02000000000000000000" pitchFamily="2" charset="0"/>
                <a:ea typeface="Roboto" panose="02000000000000000000" pitchFamily="2" charset="0"/>
                <a:sym typeface="Montserrat"/>
              </a:rPr>
              <a:t>equitable</a:t>
            </a:r>
            <a:r>
              <a:rPr lang="nb-NO" sz="2000" dirty="0">
                <a:solidFill>
                  <a:schemeClr val="bg2"/>
                </a:solidFill>
                <a:latin typeface="Roboto" panose="02000000000000000000" pitchFamily="2" charset="0"/>
                <a:ea typeface="Roboto" panose="02000000000000000000" pitchFamily="2" charset="0"/>
                <a:sym typeface="Montserrat"/>
              </a:rPr>
              <a:t>;</a:t>
            </a:r>
            <a:endParaRPr lang="nb-NO" sz="2000" dirty="0">
              <a:solidFill>
                <a:schemeClr val="bg2"/>
              </a:solidFill>
              <a:latin typeface="Roboto" panose="02000000000000000000" pitchFamily="2" charset="0"/>
              <a:ea typeface="Roboto" panose="02000000000000000000" pitchFamily="2" charset="0"/>
            </a:endParaRPr>
          </a:p>
          <a:p>
            <a:pPr marL="457200" indent="-457200">
              <a:buClr>
                <a:schemeClr val="dk2"/>
              </a:buClr>
              <a:buSzPts val="1100"/>
              <a:buFont typeface="Arial" panose="05000000000000000000" pitchFamily="2" charset="2"/>
              <a:buChar char="•"/>
            </a:pPr>
            <a:r>
              <a:rPr lang="nb-NO" sz="2000" dirty="0" err="1">
                <a:solidFill>
                  <a:schemeClr val="bg2"/>
                </a:solidFill>
                <a:latin typeface="Roboto" panose="02000000000000000000" pitchFamily="2" charset="0"/>
                <a:ea typeface="Roboto" panose="02000000000000000000" pitchFamily="2" charset="0"/>
                <a:sym typeface="Montserrat"/>
              </a:rPr>
              <a:t>Advance</a:t>
            </a:r>
            <a:r>
              <a:rPr lang="nb-NO" sz="2000" dirty="0">
                <a:solidFill>
                  <a:schemeClr val="bg2"/>
                </a:solidFill>
                <a:latin typeface="Roboto" panose="02000000000000000000" pitchFamily="2" charset="0"/>
                <a:ea typeface="Roboto" panose="02000000000000000000" pitchFamily="2" charset="0"/>
                <a:sym typeface="Montserrat"/>
              </a:rPr>
              <a:t> progress </a:t>
            </a:r>
            <a:r>
              <a:rPr lang="nb-NO" sz="2000" dirty="0" err="1">
                <a:solidFill>
                  <a:schemeClr val="bg2"/>
                </a:solidFill>
                <a:latin typeface="Roboto" panose="02000000000000000000" pitchFamily="2" charset="0"/>
                <a:ea typeface="Roboto" panose="02000000000000000000" pitchFamily="2" charset="0"/>
                <a:sym typeface="Montserrat"/>
              </a:rPr>
              <a:t>on</a:t>
            </a:r>
            <a:r>
              <a:rPr lang="nb-NO" sz="2000" dirty="0">
                <a:solidFill>
                  <a:schemeClr val="bg2"/>
                </a:solidFill>
                <a:latin typeface="Roboto" panose="02000000000000000000" pitchFamily="2" charset="0"/>
                <a:ea typeface="Roboto" panose="02000000000000000000" pitchFamily="2" charset="0"/>
                <a:sym typeface="Montserrat"/>
              </a:rPr>
              <a:t> all 17 </a:t>
            </a:r>
            <a:r>
              <a:rPr lang="nb-NO" sz="2000" dirty="0" err="1">
                <a:solidFill>
                  <a:schemeClr val="bg2"/>
                </a:solidFill>
                <a:latin typeface="Roboto" panose="02000000000000000000" pitchFamily="2" charset="0"/>
                <a:ea typeface="Roboto" panose="02000000000000000000" pitchFamily="2" charset="0"/>
                <a:sym typeface="Montserrat"/>
              </a:rPr>
              <a:t>Sustainable</a:t>
            </a:r>
            <a:r>
              <a:rPr lang="nb-NO" sz="2000" dirty="0">
                <a:solidFill>
                  <a:schemeClr val="bg2"/>
                </a:solidFill>
                <a:latin typeface="Roboto" panose="02000000000000000000" pitchFamily="2" charset="0"/>
                <a:ea typeface="Roboto" panose="02000000000000000000" pitchFamily="2" charset="0"/>
                <a:sym typeface="Montserrat"/>
              </a:rPr>
              <a:t> Development Goals</a:t>
            </a:r>
            <a:r>
              <a:rPr lang="nb-NO" sz="2800" dirty="0">
                <a:solidFill>
                  <a:schemeClr val="bg2"/>
                </a:solidFill>
                <a:latin typeface="Roboto" panose="02000000000000000000" pitchFamily="2" charset="0"/>
                <a:ea typeface="Roboto" panose="02000000000000000000" pitchFamily="2" charset="0"/>
                <a:sym typeface="Montserrat"/>
              </a:rPr>
              <a:t>. </a:t>
            </a:r>
            <a:endParaRPr lang="en-US" sz="2800" dirty="0">
              <a:solidFill>
                <a:schemeClr val="bg2"/>
              </a:solidFill>
              <a:latin typeface="Roboto" panose="02000000000000000000" pitchFamily="2" charset="0"/>
              <a:ea typeface="Roboto" panose="02000000000000000000" pitchFamily="2" charset="0"/>
              <a:cs typeface="Montserrat"/>
            </a:endParaRPr>
          </a:p>
          <a:p>
            <a:pPr marR="0" lvl="0">
              <a:lnSpc>
                <a:spcPct val="100000"/>
              </a:lnSpc>
              <a:spcBef>
                <a:spcPts val="0"/>
              </a:spcBef>
              <a:spcAft>
                <a:spcPts val="0"/>
              </a:spcAft>
              <a:buClr>
                <a:schemeClr val="dk2"/>
              </a:buClr>
              <a:buSzPts val="1100"/>
              <a:buFont typeface="Montserrat"/>
            </a:pPr>
            <a:endParaRPr lang="en-US" sz="2400" b="1" dirty="0">
              <a:solidFill>
                <a:schemeClr val="dk2"/>
              </a:solidFill>
              <a:latin typeface="Roboto" panose="02000000000000000000" pitchFamily="2" charset="0"/>
              <a:ea typeface="Roboto" panose="02000000000000000000" pitchFamily="2" charset="0"/>
              <a:cs typeface="Montserrat"/>
            </a:endParaRPr>
          </a:p>
        </p:txBody>
      </p:sp>
      <p:sp>
        <p:nvSpPr>
          <p:cNvPr id="16" name="Google Shape;184;p25">
            <a:extLst>
              <a:ext uri="{FF2B5EF4-FFF2-40B4-BE49-F238E27FC236}">
                <a16:creationId xmlns:a16="http://schemas.microsoft.com/office/drawing/2014/main" id="{766A14E8-A8AB-4298-9A4F-B126EB3321AB}"/>
              </a:ext>
            </a:extLst>
          </p:cNvPr>
          <p:cNvSpPr/>
          <p:nvPr/>
        </p:nvSpPr>
        <p:spPr>
          <a:xfrm>
            <a:off x="1320" y="4441960"/>
            <a:ext cx="9142680" cy="98612"/>
          </a:xfrm>
          <a:prstGeom prst="rect">
            <a:avLst/>
          </a:prstGeom>
          <a:gradFill flip="none" rotWithShape="1">
            <a:gsLst>
              <a:gs pos="0">
                <a:schemeClr val="accent3"/>
              </a:gs>
              <a:gs pos="50000">
                <a:schemeClr val="accent3"/>
              </a:gs>
              <a:gs pos="100000">
                <a:schemeClr val="bg2"/>
              </a:gs>
            </a:gsLst>
            <a:lin ang="0" scaled="1"/>
            <a:tileRect/>
          </a:gra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8" name="Picture 17" descr="Logo, company name&#10;&#10;Description automatically generated">
            <a:extLst>
              <a:ext uri="{FF2B5EF4-FFF2-40B4-BE49-F238E27FC236}">
                <a16:creationId xmlns:a16="http://schemas.microsoft.com/office/drawing/2014/main" id="{CD90C200-531A-410C-968F-88B6CE7AC20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5019" y="4602065"/>
            <a:ext cx="992025" cy="462476"/>
          </a:xfrm>
          <a:prstGeom prst="rect">
            <a:avLst/>
          </a:prstGeom>
        </p:spPr>
      </p:pic>
      <p:pic>
        <p:nvPicPr>
          <p:cNvPr id="22" name="Picture 21" descr="A picture containing ax&#10;&#10;Description automatically generated">
            <a:extLst>
              <a:ext uri="{FF2B5EF4-FFF2-40B4-BE49-F238E27FC236}">
                <a16:creationId xmlns:a16="http://schemas.microsoft.com/office/drawing/2014/main" id="{C307317F-91F6-4C89-AB6E-C288B3F5DE0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29744" y="4730947"/>
            <a:ext cx="255346" cy="207584"/>
          </a:xfrm>
          <a:prstGeom prst="rect">
            <a:avLst/>
          </a:prstGeom>
        </p:spPr>
      </p:pic>
      <p:sp>
        <p:nvSpPr>
          <p:cNvPr id="24" name="TextBox 23">
            <a:extLst>
              <a:ext uri="{FF2B5EF4-FFF2-40B4-BE49-F238E27FC236}">
                <a16:creationId xmlns:a16="http://schemas.microsoft.com/office/drawing/2014/main" id="{5CCF34BF-20ED-42DA-8F20-14F6A459C285}"/>
              </a:ext>
            </a:extLst>
          </p:cNvPr>
          <p:cNvSpPr txBox="1"/>
          <p:nvPr/>
        </p:nvSpPr>
        <p:spPr>
          <a:xfrm>
            <a:off x="7508353" y="4708698"/>
            <a:ext cx="1634117" cy="338554"/>
          </a:xfrm>
          <a:prstGeom prst="rect">
            <a:avLst/>
          </a:prstGeom>
          <a:noFill/>
        </p:spPr>
        <p:txBody>
          <a:bodyPr wrap="square" rtlCol="0">
            <a:spAutoFit/>
          </a:bodyPr>
          <a:lstStyle/>
          <a:p>
            <a:r>
              <a:rPr lang="en-US" sz="1600">
                <a:solidFill>
                  <a:srgbClr val="4C9F38"/>
                </a:solidFill>
                <a:latin typeface="Ciutadella"/>
              </a:rPr>
              <a:t>@foodsystems</a:t>
            </a:r>
          </a:p>
        </p:txBody>
      </p:sp>
      <p:sp>
        <p:nvSpPr>
          <p:cNvPr id="26" name="TextBox 25">
            <a:extLst>
              <a:ext uri="{FF2B5EF4-FFF2-40B4-BE49-F238E27FC236}">
                <a16:creationId xmlns:a16="http://schemas.microsoft.com/office/drawing/2014/main" id="{5A7FEFF8-B3CE-4E59-80F4-072FF0A13D0B}"/>
              </a:ext>
            </a:extLst>
          </p:cNvPr>
          <p:cNvSpPr txBox="1"/>
          <p:nvPr/>
        </p:nvSpPr>
        <p:spPr>
          <a:xfrm>
            <a:off x="5730282" y="4708440"/>
            <a:ext cx="2258750" cy="338554"/>
          </a:xfrm>
          <a:prstGeom prst="rect">
            <a:avLst/>
          </a:prstGeom>
          <a:noFill/>
        </p:spPr>
        <p:txBody>
          <a:bodyPr wrap="square" rtlCol="0">
            <a:spAutoFit/>
          </a:bodyPr>
          <a:lstStyle/>
          <a:p>
            <a:r>
              <a:rPr lang="en-US" sz="1600">
                <a:solidFill>
                  <a:srgbClr val="4C9F38"/>
                </a:solidFill>
                <a:latin typeface="Ciutadella"/>
              </a:rPr>
              <a:t>#SummitDialogues</a:t>
            </a:r>
          </a:p>
        </p:txBody>
      </p:sp>
      <p:sp>
        <p:nvSpPr>
          <p:cNvPr id="4" name="TextBox 3">
            <a:extLst>
              <a:ext uri="{FF2B5EF4-FFF2-40B4-BE49-F238E27FC236}">
                <a16:creationId xmlns:a16="http://schemas.microsoft.com/office/drawing/2014/main" id="{3982420D-702C-416A-A85D-CD84F04EE4FE}"/>
              </a:ext>
            </a:extLst>
          </p:cNvPr>
          <p:cNvSpPr txBox="1"/>
          <p:nvPr/>
        </p:nvSpPr>
        <p:spPr>
          <a:xfrm>
            <a:off x="166" y="87018"/>
            <a:ext cx="9142469" cy="523220"/>
          </a:xfrm>
          <a:prstGeom prst="rect">
            <a:avLst/>
          </a:prstGeom>
          <a:noFill/>
        </p:spPr>
        <p:txBody>
          <a:bodyPr wrap="square" lIns="91440" tIns="45720" rIns="91440" bIns="45720" rtlCol="0" anchor="t">
            <a:spAutoFit/>
          </a:bodyPr>
          <a:lstStyle/>
          <a:p>
            <a:pPr algn="ctr"/>
            <a:r>
              <a:rPr lang="en-GB" sz="2800" b="1" dirty="0">
                <a:solidFill>
                  <a:schemeClr val="bg2"/>
                </a:solidFill>
                <a:latin typeface="Roboto" panose="02000000000000000000" pitchFamily="2" charset="0"/>
                <a:ea typeface="Roboto" panose="02000000000000000000" pitchFamily="2" charset="0"/>
              </a:rPr>
              <a:t>The UN Food Systems Summit 2021</a:t>
            </a:r>
            <a:endParaRPr lang="LID4096" sz="2800" b="1">
              <a:solidFill>
                <a:schemeClr val="bg2"/>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6858902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72;p12">
            <a:extLst>
              <a:ext uri="{FF2B5EF4-FFF2-40B4-BE49-F238E27FC236}">
                <a16:creationId xmlns:a16="http://schemas.microsoft.com/office/drawing/2014/main" id="{41999E2D-E8F2-430C-ACD7-67D4E227FA7F}"/>
              </a:ext>
            </a:extLst>
          </p:cNvPr>
          <p:cNvSpPr txBox="1"/>
          <p:nvPr/>
        </p:nvSpPr>
        <p:spPr>
          <a:xfrm>
            <a:off x="560778" y="1140935"/>
            <a:ext cx="7834730" cy="2952583"/>
          </a:xfrm>
          <a:prstGeom prst="rect">
            <a:avLst/>
          </a:prstGeom>
          <a:noFill/>
          <a:ln>
            <a:noFill/>
          </a:ln>
        </p:spPr>
        <p:txBody>
          <a:bodyPr spcFirstLastPara="1" wrap="square" lIns="41900" tIns="20950" rIns="41900" bIns="20950" anchor="t" anchorCtr="0">
            <a:noAutofit/>
          </a:bodyPr>
          <a:lstStyle/>
          <a:p>
            <a:pPr>
              <a:buClr>
                <a:schemeClr val="dk2"/>
              </a:buClr>
              <a:buSzPts val="1100"/>
            </a:pPr>
            <a:r>
              <a:rPr lang="en-US" sz="2000" b="1" dirty="0">
                <a:solidFill>
                  <a:schemeClr val="bg2"/>
                </a:solidFill>
                <a:latin typeface="Roboto" panose="02000000000000000000" pitchFamily="2" charset="0"/>
                <a:ea typeface="Roboto" panose="02000000000000000000" pitchFamily="2" charset="0"/>
                <a:cs typeface="Montserrat"/>
                <a:sym typeface="Montserrat"/>
              </a:rPr>
              <a:t>The United Nations Food Systems Summit has five objectives:</a:t>
            </a:r>
            <a:endParaRPr lang="en-US" sz="2000" b="1" dirty="0">
              <a:solidFill>
                <a:schemeClr val="bg2"/>
              </a:solidFill>
              <a:latin typeface="Roboto" panose="02000000000000000000" pitchFamily="2" charset="0"/>
              <a:ea typeface="Roboto" panose="02000000000000000000" pitchFamily="2" charset="0"/>
              <a:cs typeface="Montserrat"/>
            </a:endParaRPr>
          </a:p>
          <a:p>
            <a:pPr>
              <a:buClr>
                <a:schemeClr val="dk2"/>
              </a:buClr>
              <a:buSzPts val="1100"/>
            </a:pPr>
            <a:endParaRPr lang="en-US" sz="2000" b="1" dirty="0">
              <a:solidFill>
                <a:schemeClr val="bg2"/>
              </a:solidFill>
              <a:latin typeface="Roboto" panose="02000000000000000000" pitchFamily="2" charset="0"/>
              <a:ea typeface="Roboto" panose="02000000000000000000" pitchFamily="2" charset="0"/>
              <a:cs typeface="Montserrat"/>
              <a:sym typeface="Montserrat"/>
            </a:endParaRPr>
          </a:p>
          <a:p>
            <a:pPr marL="342900" marR="0" lvl="0" indent="-342900" rtl="0">
              <a:lnSpc>
                <a:spcPct val="100000"/>
              </a:lnSpc>
              <a:spcBef>
                <a:spcPts val="0"/>
              </a:spcBef>
              <a:spcAft>
                <a:spcPts val="0"/>
              </a:spcAft>
              <a:buClr>
                <a:schemeClr val="dk2"/>
              </a:buClr>
              <a:buSzPts val="1100"/>
              <a:buFont typeface="+mj-lt"/>
              <a:buAutoNum type="arabicPeriod"/>
            </a:pPr>
            <a:r>
              <a:rPr lang="en-US" sz="2000" dirty="0">
                <a:solidFill>
                  <a:schemeClr val="bg2"/>
                </a:solidFill>
                <a:latin typeface="Roboto" panose="02000000000000000000" pitchFamily="2" charset="0"/>
                <a:ea typeface="Roboto" panose="02000000000000000000" pitchFamily="2" charset="0"/>
                <a:cs typeface="Montserrat"/>
                <a:sym typeface="Montserrat"/>
              </a:rPr>
              <a:t>Ensuring safe and nutritious food for all;</a:t>
            </a:r>
            <a:endParaRPr lang="en-US" sz="2000" dirty="0">
              <a:solidFill>
                <a:schemeClr val="bg2"/>
              </a:solidFill>
              <a:latin typeface="Roboto" panose="02000000000000000000" pitchFamily="2" charset="0"/>
              <a:ea typeface="Roboto" panose="02000000000000000000" pitchFamily="2" charset="0"/>
              <a:cs typeface="Montserrat"/>
            </a:endParaRPr>
          </a:p>
          <a:p>
            <a:pPr marL="342900" marR="0" lvl="0" indent="-342900" rtl="0">
              <a:lnSpc>
                <a:spcPct val="100000"/>
              </a:lnSpc>
              <a:spcBef>
                <a:spcPts val="0"/>
              </a:spcBef>
              <a:spcAft>
                <a:spcPts val="0"/>
              </a:spcAft>
              <a:buClr>
                <a:schemeClr val="dk2"/>
              </a:buClr>
              <a:buSzPts val="1100"/>
              <a:buFont typeface="+mj-lt"/>
              <a:buAutoNum type="arabicPeriod"/>
            </a:pPr>
            <a:r>
              <a:rPr lang="en-US" sz="2000" dirty="0">
                <a:solidFill>
                  <a:schemeClr val="bg2"/>
                </a:solidFill>
                <a:latin typeface="Roboto" panose="02000000000000000000" pitchFamily="2" charset="0"/>
                <a:ea typeface="Roboto" panose="02000000000000000000" pitchFamily="2" charset="0"/>
                <a:cs typeface="Montserrat"/>
                <a:sym typeface="Montserrat"/>
              </a:rPr>
              <a:t>Shifting to sustainable consumption patterns;</a:t>
            </a:r>
            <a:endParaRPr lang="en-US" sz="2000" dirty="0">
              <a:solidFill>
                <a:schemeClr val="bg2"/>
              </a:solidFill>
              <a:latin typeface="Roboto" panose="02000000000000000000" pitchFamily="2" charset="0"/>
              <a:ea typeface="Roboto" panose="02000000000000000000" pitchFamily="2" charset="0"/>
              <a:cs typeface="Montserrat"/>
            </a:endParaRPr>
          </a:p>
          <a:p>
            <a:pPr marL="342900" indent="-342900">
              <a:buClr>
                <a:schemeClr val="dk2"/>
              </a:buClr>
              <a:buSzPts val="1100"/>
              <a:buFont typeface="+mj-lt"/>
              <a:buAutoNum type="arabicPeriod"/>
            </a:pPr>
            <a:r>
              <a:rPr lang="en-US" sz="2000" dirty="0">
                <a:solidFill>
                  <a:schemeClr val="bg2"/>
                </a:solidFill>
                <a:latin typeface="Roboto" panose="02000000000000000000" pitchFamily="2" charset="0"/>
                <a:ea typeface="Roboto" panose="02000000000000000000" pitchFamily="2" charset="0"/>
                <a:cs typeface="Montserrat"/>
                <a:sym typeface="Montserrat"/>
              </a:rPr>
              <a:t>Boosting nature-positive food production; </a:t>
            </a:r>
            <a:endParaRPr lang="en-US" sz="2000" dirty="0">
              <a:solidFill>
                <a:schemeClr val="bg2"/>
              </a:solidFill>
              <a:latin typeface="Roboto" panose="02000000000000000000" pitchFamily="2" charset="0"/>
              <a:ea typeface="Roboto" panose="02000000000000000000" pitchFamily="2" charset="0"/>
              <a:cs typeface="Montserrat"/>
            </a:endParaRPr>
          </a:p>
          <a:p>
            <a:pPr marL="342900" marR="0" lvl="0" indent="-342900" rtl="0">
              <a:lnSpc>
                <a:spcPct val="100000"/>
              </a:lnSpc>
              <a:spcBef>
                <a:spcPts val="0"/>
              </a:spcBef>
              <a:spcAft>
                <a:spcPts val="0"/>
              </a:spcAft>
              <a:buClr>
                <a:schemeClr val="dk2"/>
              </a:buClr>
              <a:buSzPts val="1100"/>
              <a:buFont typeface="+mj-lt"/>
              <a:buAutoNum type="arabicPeriod"/>
            </a:pPr>
            <a:r>
              <a:rPr lang="en-US" sz="2000" dirty="0">
                <a:solidFill>
                  <a:schemeClr val="bg2"/>
                </a:solidFill>
                <a:latin typeface="Roboto" panose="02000000000000000000" pitchFamily="2" charset="0"/>
                <a:ea typeface="Roboto" panose="02000000000000000000" pitchFamily="2" charset="0"/>
                <a:cs typeface="Montserrat"/>
                <a:sym typeface="Montserrat"/>
              </a:rPr>
              <a:t>Advancing equitable livelihoods of people involved in food systems; </a:t>
            </a:r>
            <a:endParaRPr lang="en-US" sz="2000" dirty="0">
              <a:solidFill>
                <a:schemeClr val="bg2"/>
              </a:solidFill>
              <a:latin typeface="Roboto" panose="02000000000000000000" pitchFamily="2" charset="0"/>
              <a:ea typeface="Roboto" panose="02000000000000000000" pitchFamily="2" charset="0"/>
              <a:cs typeface="Montserrat"/>
            </a:endParaRPr>
          </a:p>
          <a:p>
            <a:pPr marL="342900" indent="-342900">
              <a:buClr>
                <a:schemeClr val="dk2"/>
              </a:buClr>
              <a:buSzPts val="1100"/>
              <a:buFont typeface="+mj-lt"/>
              <a:buAutoNum type="arabicPeriod"/>
            </a:pPr>
            <a:r>
              <a:rPr lang="en-US" sz="2000" dirty="0">
                <a:solidFill>
                  <a:schemeClr val="bg2"/>
                </a:solidFill>
                <a:latin typeface="Roboto" panose="02000000000000000000" pitchFamily="2" charset="0"/>
                <a:ea typeface="Roboto" panose="02000000000000000000" pitchFamily="2" charset="0"/>
                <a:cs typeface="Montserrat"/>
                <a:sym typeface="Montserrat"/>
              </a:rPr>
              <a:t>Building resilience to vulnerabilities, shocks and stresses.</a:t>
            </a:r>
            <a:endParaRPr lang="en-US" sz="2000" dirty="0">
              <a:solidFill>
                <a:schemeClr val="bg2"/>
              </a:solidFill>
              <a:latin typeface="Roboto" panose="02000000000000000000" pitchFamily="2" charset="0"/>
              <a:ea typeface="Roboto" panose="02000000000000000000" pitchFamily="2" charset="0"/>
              <a:cs typeface="Montserrat"/>
            </a:endParaRPr>
          </a:p>
          <a:p>
            <a:pPr marL="342900" indent="-342900">
              <a:buClr>
                <a:schemeClr val="dk2"/>
              </a:buClr>
              <a:buSzPts val="1100"/>
              <a:buAutoNum type="arabicPeriod"/>
            </a:pPr>
            <a:endParaRPr lang="en-US" sz="2000" dirty="0">
              <a:solidFill>
                <a:schemeClr val="bg2"/>
              </a:solidFill>
              <a:latin typeface="Roboto" panose="02000000000000000000" pitchFamily="2" charset="0"/>
              <a:ea typeface="Roboto" panose="02000000000000000000" pitchFamily="2" charset="0"/>
              <a:cs typeface="Montserrat"/>
            </a:endParaRPr>
          </a:p>
          <a:p>
            <a:pPr>
              <a:buClr>
                <a:schemeClr val="dk2"/>
              </a:buClr>
              <a:buSzPts val="1100"/>
            </a:pPr>
            <a:r>
              <a:rPr lang="en-US" sz="2000" b="1" dirty="0">
                <a:solidFill>
                  <a:schemeClr val="bg2"/>
                </a:solidFill>
                <a:latin typeface="Roboto" panose="02000000000000000000" pitchFamily="2" charset="0"/>
                <a:ea typeface="Roboto" panose="02000000000000000000" pitchFamily="2" charset="0"/>
                <a:cs typeface="Montserrat"/>
                <a:sym typeface="Montserrat"/>
              </a:rPr>
              <a:t>These are the five Summit Action Tracks.</a:t>
            </a:r>
            <a:endParaRPr lang="en-US" sz="2000" b="1" dirty="0">
              <a:solidFill>
                <a:schemeClr val="bg2"/>
              </a:solidFill>
              <a:latin typeface="Roboto" panose="02000000000000000000" pitchFamily="2" charset="0"/>
              <a:ea typeface="Roboto" panose="02000000000000000000" pitchFamily="2" charset="0"/>
              <a:cs typeface="Montserrat"/>
            </a:endParaRPr>
          </a:p>
        </p:txBody>
      </p:sp>
      <p:sp>
        <p:nvSpPr>
          <p:cNvPr id="16" name="Google Shape;184;p25">
            <a:extLst>
              <a:ext uri="{FF2B5EF4-FFF2-40B4-BE49-F238E27FC236}">
                <a16:creationId xmlns:a16="http://schemas.microsoft.com/office/drawing/2014/main" id="{766A14E8-A8AB-4298-9A4F-B126EB3321AB}"/>
              </a:ext>
            </a:extLst>
          </p:cNvPr>
          <p:cNvSpPr/>
          <p:nvPr/>
        </p:nvSpPr>
        <p:spPr>
          <a:xfrm>
            <a:off x="1320" y="4441960"/>
            <a:ext cx="9142680" cy="98612"/>
          </a:xfrm>
          <a:prstGeom prst="rect">
            <a:avLst/>
          </a:prstGeom>
          <a:gradFill flip="none" rotWithShape="1">
            <a:gsLst>
              <a:gs pos="0">
                <a:schemeClr val="accent3"/>
              </a:gs>
              <a:gs pos="50000">
                <a:schemeClr val="accent3"/>
              </a:gs>
              <a:gs pos="100000">
                <a:schemeClr val="bg2"/>
              </a:gs>
            </a:gsLst>
            <a:lin ang="0" scaled="1"/>
            <a:tileRect/>
          </a:gra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8" name="Picture 17" descr="Logo, company name&#10;&#10;Description automatically generated">
            <a:extLst>
              <a:ext uri="{FF2B5EF4-FFF2-40B4-BE49-F238E27FC236}">
                <a16:creationId xmlns:a16="http://schemas.microsoft.com/office/drawing/2014/main" id="{CD90C200-531A-410C-968F-88B6CE7AC20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5019" y="4602065"/>
            <a:ext cx="992025" cy="462476"/>
          </a:xfrm>
          <a:prstGeom prst="rect">
            <a:avLst/>
          </a:prstGeom>
        </p:spPr>
      </p:pic>
      <p:pic>
        <p:nvPicPr>
          <p:cNvPr id="22" name="Picture 21" descr="A picture containing ax&#10;&#10;Description automatically generated">
            <a:extLst>
              <a:ext uri="{FF2B5EF4-FFF2-40B4-BE49-F238E27FC236}">
                <a16:creationId xmlns:a16="http://schemas.microsoft.com/office/drawing/2014/main" id="{C307317F-91F6-4C89-AB6E-C288B3F5DE0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29744" y="4730947"/>
            <a:ext cx="255346" cy="207584"/>
          </a:xfrm>
          <a:prstGeom prst="rect">
            <a:avLst/>
          </a:prstGeom>
        </p:spPr>
      </p:pic>
      <p:sp>
        <p:nvSpPr>
          <p:cNvPr id="24" name="TextBox 23">
            <a:extLst>
              <a:ext uri="{FF2B5EF4-FFF2-40B4-BE49-F238E27FC236}">
                <a16:creationId xmlns:a16="http://schemas.microsoft.com/office/drawing/2014/main" id="{5CCF34BF-20ED-42DA-8F20-14F6A459C285}"/>
              </a:ext>
            </a:extLst>
          </p:cNvPr>
          <p:cNvSpPr txBox="1"/>
          <p:nvPr/>
        </p:nvSpPr>
        <p:spPr>
          <a:xfrm>
            <a:off x="7508353" y="4708698"/>
            <a:ext cx="1634117" cy="338554"/>
          </a:xfrm>
          <a:prstGeom prst="rect">
            <a:avLst/>
          </a:prstGeom>
          <a:noFill/>
        </p:spPr>
        <p:txBody>
          <a:bodyPr wrap="square" rtlCol="0">
            <a:spAutoFit/>
          </a:bodyPr>
          <a:lstStyle/>
          <a:p>
            <a:r>
              <a:rPr lang="en-US" sz="1600">
                <a:solidFill>
                  <a:srgbClr val="4C9F38"/>
                </a:solidFill>
                <a:latin typeface="Ciutadella"/>
              </a:rPr>
              <a:t>@foodsystems</a:t>
            </a:r>
          </a:p>
        </p:txBody>
      </p:sp>
      <p:sp>
        <p:nvSpPr>
          <p:cNvPr id="26" name="TextBox 25">
            <a:extLst>
              <a:ext uri="{FF2B5EF4-FFF2-40B4-BE49-F238E27FC236}">
                <a16:creationId xmlns:a16="http://schemas.microsoft.com/office/drawing/2014/main" id="{5A7FEFF8-B3CE-4E59-80F4-072FF0A13D0B}"/>
              </a:ext>
            </a:extLst>
          </p:cNvPr>
          <p:cNvSpPr txBox="1"/>
          <p:nvPr/>
        </p:nvSpPr>
        <p:spPr>
          <a:xfrm>
            <a:off x="5730282" y="4708440"/>
            <a:ext cx="2258750" cy="338554"/>
          </a:xfrm>
          <a:prstGeom prst="rect">
            <a:avLst/>
          </a:prstGeom>
          <a:noFill/>
        </p:spPr>
        <p:txBody>
          <a:bodyPr wrap="square" rtlCol="0">
            <a:spAutoFit/>
          </a:bodyPr>
          <a:lstStyle/>
          <a:p>
            <a:r>
              <a:rPr lang="en-US" sz="1600">
                <a:solidFill>
                  <a:srgbClr val="4C9F38"/>
                </a:solidFill>
                <a:latin typeface="Ciutadella"/>
              </a:rPr>
              <a:t>#SummitDialogues</a:t>
            </a:r>
          </a:p>
        </p:txBody>
      </p:sp>
      <p:sp>
        <p:nvSpPr>
          <p:cNvPr id="4" name="TextBox 3">
            <a:extLst>
              <a:ext uri="{FF2B5EF4-FFF2-40B4-BE49-F238E27FC236}">
                <a16:creationId xmlns:a16="http://schemas.microsoft.com/office/drawing/2014/main" id="{B197A30C-4ED4-452C-B70F-EBD145BFAA3D}"/>
              </a:ext>
            </a:extLst>
          </p:cNvPr>
          <p:cNvSpPr txBox="1"/>
          <p:nvPr/>
        </p:nvSpPr>
        <p:spPr>
          <a:xfrm>
            <a:off x="8556" y="85937"/>
            <a:ext cx="9142469" cy="523220"/>
          </a:xfrm>
          <a:prstGeom prst="rect">
            <a:avLst/>
          </a:prstGeom>
          <a:noFill/>
        </p:spPr>
        <p:txBody>
          <a:bodyPr wrap="square" lIns="91440" tIns="45720" rIns="91440" bIns="45720" rtlCol="0" anchor="t">
            <a:spAutoFit/>
          </a:bodyPr>
          <a:lstStyle/>
          <a:p>
            <a:pPr algn="ctr"/>
            <a:r>
              <a:rPr lang="en-GB" sz="2800" b="1" dirty="0">
                <a:solidFill>
                  <a:schemeClr val="bg2"/>
                </a:solidFill>
                <a:latin typeface="Roboto" panose="02000000000000000000" pitchFamily="2" charset="0"/>
                <a:ea typeface="Roboto" panose="02000000000000000000" pitchFamily="2" charset="0"/>
              </a:rPr>
              <a:t>The UN Food Systems Summit 2021</a:t>
            </a:r>
            <a:endParaRPr lang="en-US" sz="2800" b="1" dirty="0">
              <a:solidFill>
                <a:schemeClr val="bg2"/>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845303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72;p12">
            <a:extLst>
              <a:ext uri="{FF2B5EF4-FFF2-40B4-BE49-F238E27FC236}">
                <a16:creationId xmlns:a16="http://schemas.microsoft.com/office/drawing/2014/main" id="{41999E2D-E8F2-430C-ACD7-67D4E227FA7F}"/>
              </a:ext>
            </a:extLst>
          </p:cNvPr>
          <p:cNvSpPr txBox="1"/>
          <p:nvPr/>
        </p:nvSpPr>
        <p:spPr>
          <a:xfrm>
            <a:off x="550380" y="1111094"/>
            <a:ext cx="7931678" cy="3431406"/>
          </a:xfrm>
          <a:prstGeom prst="rect">
            <a:avLst/>
          </a:prstGeom>
          <a:noFill/>
          <a:ln>
            <a:noFill/>
          </a:ln>
        </p:spPr>
        <p:txBody>
          <a:bodyPr spcFirstLastPara="1" wrap="square" lIns="41900" tIns="20950" rIns="41900" bIns="20950" anchor="t" anchorCtr="0">
            <a:noAutofit/>
          </a:bodyPr>
          <a:lstStyle/>
          <a:p>
            <a:pPr>
              <a:spcAft>
                <a:spcPts val="600"/>
              </a:spcAft>
              <a:buClr>
                <a:schemeClr val="dk2"/>
              </a:buClr>
              <a:buSzPts val="1100"/>
            </a:pPr>
            <a:r>
              <a:rPr lang="en-US" sz="2000" b="1" dirty="0">
                <a:solidFill>
                  <a:schemeClr val="bg2"/>
                </a:solidFill>
                <a:latin typeface="Roboto" panose="02000000000000000000" pitchFamily="2" charset="0"/>
                <a:ea typeface="Roboto" panose="02000000000000000000" pitchFamily="2" charset="0"/>
                <a:cs typeface="Montserrat"/>
                <a:sym typeface="Montserrat"/>
              </a:rPr>
              <a:t>During preparations for the Summit, multiple stakeholders can </a:t>
            </a:r>
            <a:r>
              <a:rPr lang="en-US" sz="2000" b="1" dirty="0">
                <a:solidFill>
                  <a:schemeClr val="bg2"/>
                </a:solidFill>
                <a:latin typeface="Roboto" panose="02000000000000000000" pitchFamily="2" charset="0"/>
                <a:ea typeface="Roboto" panose="02000000000000000000" pitchFamily="2" charset="0"/>
              </a:rPr>
              <a:t>work together on pathways to sustainable food systems. </a:t>
            </a:r>
            <a:endParaRPr lang="en-US" dirty="0">
              <a:solidFill>
                <a:schemeClr val="bg2"/>
              </a:solidFill>
              <a:latin typeface="Roboto" panose="02000000000000000000" pitchFamily="2" charset="0"/>
              <a:ea typeface="Roboto" panose="02000000000000000000" pitchFamily="2" charset="0"/>
            </a:endParaRPr>
          </a:p>
          <a:p>
            <a:pPr algn="ctr">
              <a:spcAft>
                <a:spcPts val="600"/>
              </a:spcAft>
              <a:buClr>
                <a:schemeClr val="dk2"/>
              </a:buClr>
              <a:buSzPts val="1100"/>
            </a:pPr>
            <a:endParaRPr lang="en-US" dirty="0">
              <a:solidFill>
                <a:schemeClr val="bg2"/>
              </a:solidFill>
              <a:latin typeface="Roboto" panose="02000000000000000000" pitchFamily="2" charset="0"/>
              <a:ea typeface="Roboto" panose="02000000000000000000" pitchFamily="2" charset="0"/>
            </a:endParaRPr>
          </a:p>
          <a:p>
            <a:pPr>
              <a:buClr>
                <a:schemeClr val="dk2"/>
              </a:buClr>
              <a:buSzPts val="1100"/>
            </a:pPr>
            <a:r>
              <a:rPr lang="en-US" sz="2000" b="1" dirty="0">
                <a:solidFill>
                  <a:schemeClr val="bg2"/>
                </a:solidFill>
                <a:latin typeface="Roboto" panose="02000000000000000000" pitchFamily="2" charset="0"/>
                <a:ea typeface="Roboto" panose="02000000000000000000" pitchFamily="2" charset="0"/>
              </a:rPr>
              <a:t>The Summit </a:t>
            </a:r>
            <a:r>
              <a:rPr lang="en-US" sz="2000" b="1" u="sng" dirty="0">
                <a:solidFill>
                  <a:schemeClr val="bg2"/>
                </a:solidFill>
                <a:latin typeface="Roboto" panose="02000000000000000000" pitchFamily="2" charset="0"/>
                <a:ea typeface="Roboto" panose="02000000000000000000" pitchFamily="2" charset="0"/>
              </a:rPr>
              <a:t>welcomes all</a:t>
            </a:r>
            <a:r>
              <a:rPr lang="en-US" sz="2000" dirty="0">
                <a:solidFill>
                  <a:schemeClr val="bg2"/>
                </a:solidFill>
                <a:latin typeface="Roboto" panose="02000000000000000000" pitchFamily="2" charset="0"/>
                <a:ea typeface="Roboto" panose="02000000000000000000" pitchFamily="2" charset="0"/>
              </a:rPr>
              <a:t>: </a:t>
            </a:r>
            <a:r>
              <a:rPr lang="en" sz="2000" dirty="0">
                <a:solidFill>
                  <a:schemeClr val="bg2"/>
                </a:solidFill>
                <a:latin typeface="Roboto" panose="02000000000000000000" pitchFamily="2" charset="0"/>
                <a:ea typeface="Roboto" panose="02000000000000000000" pitchFamily="2" charset="0"/>
                <a:cs typeface="Montserrat"/>
                <a:sym typeface="Montserrat"/>
              </a:rPr>
              <a:t>food producers, </a:t>
            </a:r>
            <a:r>
              <a:rPr lang="en-US" sz="2000" dirty="0">
                <a:solidFill>
                  <a:schemeClr val="bg2"/>
                </a:solidFill>
                <a:latin typeface="Roboto" panose="02000000000000000000" pitchFamily="2" charset="0"/>
                <a:ea typeface="Roboto" panose="02000000000000000000" pitchFamily="2" charset="0"/>
              </a:rPr>
              <a:t>processors, distributors, and retailers; youth and women’s organizations; consumer groups; indigenous peoples; environmental specialists; health professionals; nutritionists; economists, other scientists and practitioners; from local authorities, governments, businesses, the community, academic institutions, and other stakeholder groups.</a:t>
            </a:r>
            <a:r>
              <a:rPr lang="en-US" sz="2400" dirty="0">
                <a:solidFill>
                  <a:schemeClr val="bg2"/>
                </a:solidFill>
                <a:latin typeface="Roboto" panose="02000000000000000000" pitchFamily="2" charset="0"/>
                <a:ea typeface="Roboto" panose="02000000000000000000" pitchFamily="2" charset="0"/>
              </a:rPr>
              <a:t> </a:t>
            </a:r>
            <a:endParaRPr lang="en-US" sz="2400" b="1" dirty="0">
              <a:solidFill>
                <a:schemeClr val="bg2"/>
              </a:solidFill>
              <a:latin typeface="Roboto" panose="02000000000000000000" pitchFamily="2" charset="0"/>
              <a:ea typeface="Roboto" panose="02000000000000000000" pitchFamily="2" charset="0"/>
              <a:cs typeface="Montserrat"/>
            </a:endParaRPr>
          </a:p>
          <a:p>
            <a:pPr>
              <a:buClr>
                <a:schemeClr val="dk2"/>
              </a:buClr>
              <a:buSzPts val="1100"/>
            </a:pPr>
            <a:endParaRPr lang="en-US" sz="2400" b="1" dirty="0">
              <a:solidFill>
                <a:schemeClr val="bg2"/>
              </a:solidFill>
              <a:latin typeface="Roboto" panose="02000000000000000000" pitchFamily="2" charset="0"/>
              <a:ea typeface="Roboto" panose="02000000000000000000" pitchFamily="2" charset="0"/>
              <a:cs typeface="Montserrat"/>
            </a:endParaRPr>
          </a:p>
          <a:p>
            <a:pPr marR="0" lvl="0">
              <a:lnSpc>
                <a:spcPct val="100000"/>
              </a:lnSpc>
              <a:spcBef>
                <a:spcPts val="0"/>
              </a:spcBef>
              <a:spcAft>
                <a:spcPts val="0"/>
              </a:spcAft>
              <a:buClr>
                <a:schemeClr val="dk2"/>
              </a:buClr>
              <a:buSzPts val="1100"/>
            </a:pPr>
            <a:endParaRPr lang="en-US" sz="2400" b="1" dirty="0">
              <a:solidFill>
                <a:schemeClr val="bg2"/>
              </a:solidFill>
              <a:latin typeface="Roboto" panose="02000000000000000000" pitchFamily="2" charset="0"/>
              <a:ea typeface="Roboto" panose="02000000000000000000" pitchFamily="2" charset="0"/>
              <a:cs typeface="Montserrat"/>
            </a:endParaRPr>
          </a:p>
        </p:txBody>
      </p:sp>
      <p:sp>
        <p:nvSpPr>
          <p:cNvPr id="16" name="Google Shape;184;p25">
            <a:extLst>
              <a:ext uri="{FF2B5EF4-FFF2-40B4-BE49-F238E27FC236}">
                <a16:creationId xmlns:a16="http://schemas.microsoft.com/office/drawing/2014/main" id="{766A14E8-A8AB-4298-9A4F-B126EB3321AB}"/>
              </a:ext>
            </a:extLst>
          </p:cNvPr>
          <p:cNvSpPr/>
          <p:nvPr/>
        </p:nvSpPr>
        <p:spPr>
          <a:xfrm>
            <a:off x="1320" y="4441960"/>
            <a:ext cx="9142680" cy="98612"/>
          </a:xfrm>
          <a:prstGeom prst="rect">
            <a:avLst/>
          </a:prstGeom>
          <a:gradFill flip="none" rotWithShape="1">
            <a:gsLst>
              <a:gs pos="0">
                <a:schemeClr val="accent3"/>
              </a:gs>
              <a:gs pos="50000">
                <a:schemeClr val="accent3"/>
              </a:gs>
              <a:gs pos="100000">
                <a:schemeClr val="bg2"/>
              </a:gs>
            </a:gsLst>
            <a:lin ang="0" scaled="1"/>
            <a:tileRect/>
          </a:gra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8" name="Picture 17" descr="Logo, company name&#10;&#10;Description automatically generated">
            <a:extLst>
              <a:ext uri="{FF2B5EF4-FFF2-40B4-BE49-F238E27FC236}">
                <a16:creationId xmlns:a16="http://schemas.microsoft.com/office/drawing/2014/main" id="{CD90C200-531A-410C-968F-88B6CE7AC20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5019" y="4602065"/>
            <a:ext cx="992025" cy="462476"/>
          </a:xfrm>
          <a:prstGeom prst="rect">
            <a:avLst/>
          </a:prstGeom>
        </p:spPr>
      </p:pic>
      <p:pic>
        <p:nvPicPr>
          <p:cNvPr id="22" name="Picture 21" descr="A picture containing ax&#10;&#10;Description automatically generated">
            <a:extLst>
              <a:ext uri="{FF2B5EF4-FFF2-40B4-BE49-F238E27FC236}">
                <a16:creationId xmlns:a16="http://schemas.microsoft.com/office/drawing/2014/main" id="{C307317F-91F6-4C89-AB6E-C288B3F5DE0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29744" y="4730947"/>
            <a:ext cx="255346" cy="207584"/>
          </a:xfrm>
          <a:prstGeom prst="rect">
            <a:avLst/>
          </a:prstGeom>
        </p:spPr>
      </p:pic>
      <p:sp>
        <p:nvSpPr>
          <p:cNvPr id="24" name="TextBox 23">
            <a:extLst>
              <a:ext uri="{FF2B5EF4-FFF2-40B4-BE49-F238E27FC236}">
                <a16:creationId xmlns:a16="http://schemas.microsoft.com/office/drawing/2014/main" id="{5CCF34BF-20ED-42DA-8F20-14F6A459C285}"/>
              </a:ext>
            </a:extLst>
          </p:cNvPr>
          <p:cNvSpPr txBox="1"/>
          <p:nvPr/>
        </p:nvSpPr>
        <p:spPr>
          <a:xfrm>
            <a:off x="7508353" y="4708698"/>
            <a:ext cx="1634117" cy="338554"/>
          </a:xfrm>
          <a:prstGeom prst="rect">
            <a:avLst/>
          </a:prstGeom>
          <a:noFill/>
        </p:spPr>
        <p:txBody>
          <a:bodyPr wrap="square" rtlCol="0">
            <a:spAutoFit/>
          </a:bodyPr>
          <a:lstStyle/>
          <a:p>
            <a:r>
              <a:rPr lang="en-US" sz="1600">
                <a:solidFill>
                  <a:srgbClr val="4C9F38"/>
                </a:solidFill>
                <a:latin typeface="Ciutadella"/>
              </a:rPr>
              <a:t>@foodsystems</a:t>
            </a:r>
          </a:p>
        </p:txBody>
      </p:sp>
      <p:sp>
        <p:nvSpPr>
          <p:cNvPr id="26" name="TextBox 25">
            <a:extLst>
              <a:ext uri="{FF2B5EF4-FFF2-40B4-BE49-F238E27FC236}">
                <a16:creationId xmlns:a16="http://schemas.microsoft.com/office/drawing/2014/main" id="{5A7FEFF8-B3CE-4E59-80F4-072FF0A13D0B}"/>
              </a:ext>
            </a:extLst>
          </p:cNvPr>
          <p:cNvSpPr txBox="1"/>
          <p:nvPr/>
        </p:nvSpPr>
        <p:spPr>
          <a:xfrm>
            <a:off x="5730282" y="4708440"/>
            <a:ext cx="2258750" cy="338554"/>
          </a:xfrm>
          <a:prstGeom prst="rect">
            <a:avLst/>
          </a:prstGeom>
          <a:noFill/>
        </p:spPr>
        <p:txBody>
          <a:bodyPr wrap="square" rtlCol="0">
            <a:spAutoFit/>
          </a:bodyPr>
          <a:lstStyle/>
          <a:p>
            <a:r>
              <a:rPr lang="en-US" sz="1600">
                <a:solidFill>
                  <a:srgbClr val="4C9F38"/>
                </a:solidFill>
                <a:latin typeface="Ciutadella"/>
              </a:rPr>
              <a:t>#SummitDialogues</a:t>
            </a:r>
          </a:p>
        </p:txBody>
      </p:sp>
      <p:sp>
        <p:nvSpPr>
          <p:cNvPr id="4" name="TextBox 3">
            <a:extLst>
              <a:ext uri="{FF2B5EF4-FFF2-40B4-BE49-F238E27FC236}">
                <a16:creationId xmlns:a16="http://schemas.microsoft.com/office/drawing/2014/main" id="{57C0DE97-4C11-4206-98CA-BBEB632A8512}"/>
              </a:ext>
            </a:extLst>
          </p:cNvPr>
          <p:cNvSpPr txBox="1"/>
          <p:nvPr/>
        </p:nvSpPr>
        <p:spPr>
          <a:xfrm>
            <a:off x="242" y="81303"/>
            <a:ext cx="9142469" cy="523220"/>
          </a:xfrm>
          <a:prstGeom prst="rect">
            <a:avLst/>
          </a:prstGeom>
          <a:noFill/>
        </p:spPr>
        <p:txBody>
          <a:bodyPr wrap="square" lIns="91440" tIns="45720" rIns="91440" bIns="45720" rtlCol="0" anchor="t">
            <a:spAutoFit/>
          </a:bodyPr>
          <a:lstStyle/>
          <a:p>
            <a:pPr algn="ctr"/>
            <a:r>
              <a:rPr lang="en-GB" sz="2800" b="1" dirty="0">
                <a:solidFill>
                  <a:schemeClr val="bg2"/>
                </a:solidFill>
                <a:latin typeface="Roboto" panose="02000000000000000000" pitchFamily="2" charset="0"/>
                <a:ea typeface="Roboto" panose="02000000000000000000" pitchFamily="2" charset="0"/>
              </a:rPr>
              <a:t>The UN Food Systems Summit 2021</a:t>
            </a:r>
            <a:endParaRPr lang="en-US" sz="2800" b="1" dirty="0">
              <a:solidFill>
                <a:schemeClr val="bg2"/>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2764548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72;p12">
            <a:extLst>
              <a:ext uri="{FF2B5EF4-FFF2-40B4-BE49-F238E27FC236}">
                <a16:creationId xmlns:a16="http://schemas.microsoft.com/office/drawing/2014/main" id="{41999E2D-E8F2-430C-ACD7-67D4E227FA7F}"/>
              </a:ext>
            </a:extLst>
          </p:cNvPr>
          <p:cNvSpPr txBox="1"/>
          <p:nvPr/>
        </p:nvSpPr>
        <p:spPr>
          <a:xfrm>
            <a:off x="583457" y="990908"/>
            <a:ext cx="7619306" cy="3423684"/>
          </a:xfrm>
          <a:prstGeom prst="rect">
            <a:avLst/>
          </a:prstGeom>
          <a:noFill/>
          <a:ln>
            <a:noFill/>
          </a:ln>
        </p:spPr>
        <p:txBody>
          <a:bodyPr spcFirstLastPara="1" wrap="square" lIns="41900" tIns="20950" rIns="41900" bIns="20950" anchor="t" anchorCtr="0">
            <a:noAutofit/>
          </a:bodyPr>
          <a:lstStyle/>
          <a:p>
            <a:pPr>
              <a:spcAft>
                <a:spcPts val="600"/>
              </a:spcAft>
            </a:pPr>
            <a:r>
              <a:rPr lang="en-US" sz="2000" b="1" dirty="0">
                <a:solidFill>
                  <a:schemeClr val="bg2"/>
                </a:solidFill>
                <a:latin typeface="Roboto" panose="02000000000000000000" pitchFamily="2" charset="0"/>
                <a:ea typeface="Roboto" panose="02000000000000000000" pitchFamily="2" charset="0"/>
                <a:cs typeface="Montserrat"/>
                <a:sym typeface="Montserrat"/>
              </a:rPr>
              <a:t>Food Systems include </a:t>
            </a:r>
            <a:r>
              <a:rPr lang="en-US" sz="2000" dirty="0">
                <a:solidFill>
                  <a:schemeClr val="bg2"/>
                </a:solidFill>
                <a:latin typeface="Roboto" panose="02000000000000000000" pitchFamily="2" charset="0"/>
                <a:ea typeface="Roboto" panose="02000000000000000000" pitchFamily="2" charset="0"/>
                <a:cs typeface="+mn-lt"/>
              </a:rPr>
              <a:t>all people and the entire range of actors, as well as interconnected activities, involved in enabling people to access the food they need.  </a:t>
            </a:r>
            <a:endParaRPr lang="en-US" sz="2000" dirty="0">
              <a:solidFill>
                <a:schemeClr val="bg2"/>
              </a:solidFill>
              <a:latin typeface="Roboto" panose="02000000000000000000" pitchFamily="2" charset="0"/>
              <a:ea typeface="Roboto" panose="02000000000000000000" pitchFamily="2" charset="0"/>
            </a:endParaRPr>
          </a:p>
          <a:p>
            <a:pPr>
              <a:spcAft>
                <a:spcPts val="600"/>
              </a:spcAft>
            </a:pPr>
            <a:r>
              <a:rPr lang="en-US" sz="2000" b="1" dirty="0">
                <a:solidFill>
                  <a:schemeClr val="bg2"/>
                </a:solidFill>
                <a:latin typeface="Roboto" panose="02000000000000000000" pitchFamily="2" charset="0"/>
                <a:ea typeface="Roboto" panose="02000000000000000000" pitchFamily="2" charset="0"/>
                <a:cs typeface="+mn-lt"/>
              </a:rPr>
              <a:t>Food Systems include </a:t>
            </a:r>
            <a:r>
              <a:rPr lang="en-US" sz="2000" dirty="0">
                <a:solidFill>
                  <a:schemeClr val="bg2"/>
                </a:solidFill>
                <a:latin typeface="Roboto" panose="02000000000000000000" pitchFamily="2" charset="0"/>
                <a:ea typeface="Roboto" panose="02000000000000000000" pitchFamily="2" charset="0"/>
                <a:cs typeface="+mn-lt"/>
              </a:rPr>
              <a:t>the growing, harvesting, packing, processing, distributing, selling, storing, marketing, consuming, and disposing of food.  </a:t>
            </a:r>
          </a:p>
          <a:p>
            <a:pPr marL="0" indent="0">
              <a:spcAft>
                <a:spcPts val="600"/>
              </a:spcAft>
              <a:buNone/>
            </a:pPr>
            <a:r>
              <a:rPr lang="en-US" sz="2000" b="1" dirty="0">
                <a:solidFill>
                  <a:schemeClr val="bg2"/>
                </a:solidFill>
                <a:latin typeface="Roboto" panose="02000000000000000000" pitchFamily="2" charset="0"/>
                <a:ea typeface="Roboto" panose="02000000000000000000" pitchFamily="2" charset="0"/>
                <a:cs typeface="+mn-lt"/>
              </a:rPr>
              <a:t>Food Systems </a:t>
            </a:r>
            <a:r>
              <a:rPr lang="en-US" sz="2000" dirty="0">
                <a:solidFill>
                  <a:schemeClr val="bg2"/>
                </a:solidFill>
                <a:latin typeface="Roboto" panose="02000000000000000000" pitchFamily="2" charset="0"/>
                <a:ea typeface="Roboto" panose="02000000000000000000" pitchFamily="2" charset="0"/>
                <a:cs typeface="+mn-lt"/>
              </a:rPr>
              <a:t>are made up of multiple interconnections and feedback loops, involving many stakeholders who may have very different perspectives on food systems.</a:t>
            </a:r>
            <a:endParaRPr lang="en-US" sz="2000" b="1" dirty="0">
              <a:solidFill>
                <a:schemeClr val="bg2"/>
              </a:solidFill>
              <a:latin typeface="Roboto" panose="02000000000000000000" pitchFamily="2" charset="0"/>
              <a:ea typeface="Roboto" panose="02000000000000000000" pitchFamily="2" charset="0"/>
              <a:cs typeface="Calibri"/>
            </a:endParaRPr>
          </a:p>
        </p:txBody>
      </p:sp>
      <p:sp>
        <p:nvSpPr>
          <p:cNvPr id="16" name="Google Shape;184;p25">
            <a:extLst>
              <a:ext uri="{FF2B5EF4-FFF2-40B4-BE49-F238E27FC236}">
                <a16:creationId xmlns:a16="http://schemas.microsoft.com/office/drawing/2014/main" id="{766A14E8-A8AB-4298-9A4F-B126EB3321AB}"/>
              </a:ext>
            </a:extLst>
          </p:cNvPr>
          <p:cNvSpPr/>
          <p:nvPr/>
        </p:nvSpPr>
        <p:spPr>
          <a:xfrm>
            <a:off x="1320" y="4441960"/>
            <a:ext cx="9142680" cy="98612"/>
          </a:xfrm>
          <a:prstGeom prst="rect">
            <a:avLst/>
          </a:prstGeom>
          <a:gradFill flip="none" rotWithShape="1">
            <a:gsLst>
              <a:gs pos="0">
                <a:schemeClr val="accent3"/>
              </a:gs>
              <a:gs pos="50000">
                <a:schemeClr val="accent3"/>
              </a:gs>
              <a:gs pos="100000">
                <a:schemeClr val="bg2"/>
              </a:gs>
            </a:gsLst>
            <a:lin ang="0" scaled="1"/>
            <a:tileRect/>
          </a:gra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8" name="Picture 17" descr="Logo, company name&#10;&#10;Description automatically generated">
            <a:extLst>
              <a:ext uri="{FF2B5EF4-FFF2-40B4-BE49-F238E27FC236}">
                <a16:creationId xmlns:a16="http://schemas.microsoft.com/office/drawing/2014/main" id="{CD90C200-531A-410C-968F-88B6CE7AC20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5019" y="4602065"/>
            <a:ext cx="992025" cy="462476"/>
          </a:xfrm>
          <a:prstGeom prst="rect">
            <a:avLst/>
          </a:prstGeom>
        </p:spPr>
      </p:pic>
      <p:pic>
        <p:nvPicPr>
          <p:cNvPr id="22" name="Picture 21" descr="A picture containing ax&#10;&#10;Description automatically generated">
            <a:extLst>
              <a:ext uri="{FF2B5EF4-FFF2-40B4-BE49-F238E27FC236}">
                <a16:creationId xmlns:a16="http://schemas.microsoft.com/office/drawing/2014/main" id="{C307317F-91F6-4C89-AB6E-C288B3F5DE0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29744" y="4730947"/>
            <a:ext cx="255346" cy="207584"/>
          </a:xfrm>
          <a:prstGeom prst="rect">
            <a:avLst/>
          </a:prstGeom>
        </p:spPr>
      </p:pic>
      <p:sp>
        <p:nvSpPr>
          <p:cNvPr id="24" name="TextBox 23">
            <a:extLst>
              <a:ext uri="{FF2B5EF4-FFF2-40B4-BE49-F238E27FC236}">
                <a16:creationId xmlns:a16="http://schemas.microsoft.com/office/drawing/2014/main" id="{5CCF34BF-20ED-42DA-8F20-14F6A459C285}"/>
              </a:ext>
            </a:extLst>
          </p:cNvPr>
          <p:cNvSpPr txBox="1"/>
          <p:nvPr/>
        </p:nvSpPr>
        <p:spPr>
          <a:xfrm>
            <a:off x="7508353" y="4708698"/>
            <a:ext cx="1634117" cy="338554"/>
          </a:xfrm>
          <a:prstGeom prst="rect">
            <a:avLst/>
          </a:prstGeom>
          <a:noFill/>
        </p:spPr>
        <p:txBody>
          <a:bodyPr wrap="square" rtlCol="0">
            <a:spAutoFit/>
          </a:bodyPr>
          <a:lstStyle/>
          <a:p>
            <a:r>
              <a:rPr lang="en-US" sz="1600">
                <a:solidFill>
                  <a:srgbClr val="4C9F38"/>
                </a:solidFill>
                <a:latin typeface="Ciutadella"/>
              </a:rPr>
              <a:t>@foodsystems</a:t>
            </a:r>
          </a:p>
        </p:txBody>
      </p:sp>
      <p:sp>
        <p:nvSpPr>
          <p:cNvPr id="26" name="TextBox 25">
            <a:extLst>
              <a:ext uri="{FF2B5EF4-FFF2-40B4-BE49-F238E27FC236}">
                <a16:creationId xmlns:a16="http://schemas.microsoft.com/office/drawing/2014/main" id="{5A7FEFF8-B3CE-4E59-80F4-072FF0A13D0B}"/>
              </a:ext>
            </a:extLst>
          </p:cNvPr>
          <p:cNvSpPr txBox="1"/>
          <p:nvPr/>
        </p:nvSpPr>
        <p:spPr>
          <a:xfrm>
            <a:off x="5730282" y="4708440"/>
            <a:ext cx="2258750" cy="338554"/>
          </a:xfrm>
          <a:prstGeom prst="rect">
            <a:avLst/>
          </a:prstGeom>
          <a:noFill/>
        </p:spPr>
        <p:txBody>
          <a:bodyPr wrap="square" rtlCol="0">
            <a:spAutoFit/>
          </a:bodyPr>
          <a:lstStyle/>
          <a:p>
            <a:r>
              <a:rPr lang="en-US" sz="1600">
                <a:solidFill>
                  <a:srgbClr val="4C9F38"/>
                </a:solidFill>
                <a:latin typeface="Ciutadella"/>
              </a:rPr>
              <a:t>#SummitDialogues</a:t>
            </a:r>
          </a:p>
        </p:txBody>
      </p:sp>
      <p:sp>
        <p:nvSpPr>
          <p:cNvPr id="4" name="TextBox 3">
            <a:extLst>
              <a:ext uri="{FF2B5EF4-FFF2-40B4-BE49-F238E27FC236}">
                <a16:creationId xmlns:a16="http://schemas.microsoft.com/office/drawing/2014/main" id="{FEE6788D-4FF9-4D4E-8802-7FF9C7A3A866}"/>
              </a:ext>
            </a:extLst>
          </p:cNvPr>
          <p:cNvSpPr txBox="1"/>
          <p:nvPr/>
        </p:nvSpPr>
        <p:spPr>
          <a:xfrm>
            <a:off x="0" y="96248"/>
            <a:ext cx="9142470" cy="523220"/>
          </a:xfrm>
          <a:prstGeom prst="rect">
            <a:avLst/>
          </a:prstGeom>
          <a:noFill/>
        </p:spPr>
        <p:txBody>
          <a:bodyPr wrap="square" lIns="91440" tIns="45720" rIns="91440" bIns="45720" rtlCol="0" anchor="t">
            <a:spAutoFit/>
          </a:bodyPr>
          <a:lstStyle/>
          <a:p>
            <a:pPr algn="ctr"/>
            <a:r>
              <a:rPr lang="en-GB" sz="2800" b="1" dirty="0">
                <a:solidFill>
                  <a:schemeClr val="bg2"/>
                </a:solidFill>
                <a:latin typeface="Roboto" panose="02000000000000000000" pitchFamily="2" charset="0"/>
                <a:ea typeface="Roboto" panose="02000000000000000000" pitchFamily="2" charset="0"/>
              </a:rPr>
              <a:t>Focus on Food Systems</a:t>
            </a:r>
            <a:endParaRPr lang="en-US" sz="2800" b="1" dirty="0">
              <a:solidFill>
                <a:schemeClr val="bg2"/>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3180073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435559-9EF2-4925-9C5E-3030F5AA7B1D}"/>
              </a:ext>
            </a:extLst>
          </p:cNvPr>
          <p:cNvSpPr>
            <a:spLocks noGrp="1"/>
          </p:cNvSpPr>
          <p:nvPr>
            <p:ph type="title"/>
          </p:nvPr>
        </p:nvSpPr>
        <p:spPr>
          <a:xfrm>
            <a:off x="0" y="159543"/>
            <a:ext cx="9144000" cy="398118"/>
          </a:xfrm>
        </p:spPr>
        <p:txBody>
          <a:bodyPr>
            <a:noAutofit/>
          </a:bodyPr>
          <a:lstStyle/>
          <a:p>
            <a:pPr algn="ctr"/>
            <a:r>
              <a:rPr lang="en-US" sz="2800" b="1" dirty="0">
                <a:solidFill>
                  <a:schemeClr val="bg2"/>
                </a:solidFill>
                <a:latin typeface="Roboto" panose="02000000000000000000" pitchFamily="2" charset="0"/>
                <a:ea typeface="Roboto" panose="02000000000000000000" pitchFamily="2" charset="0"/>
                <a:cs typeface="Calibri Light"/>
              </a:rPr>
              <a:t>Focus on Food Systems: Multiple Purposes</a:t>
            </a:r>
            <a:endParaRPr lang="en-US" sz="2800" dirty="0">
              <a:solidFill>
                <a:schemeClr val="bg2"/>
              </a:solidFill>
              <a:highlight>
                <a:srgbClr val="FFFF00"/>
              </a:highlight>
              <a:latin typeface="Roboto" panose="02000000000000000000" pitchFamily="2" charset="0"/>
              <a:ea typeface="Roboto" panose="02000000000000000000" pitchFamily="2" charset="0"/>
              <a:cs typeface="Calibri Light"/>
            </a:endParaRPr>
          </a:p>
        </p:txBody>
      </p:sp>
      <p:sp>
        <p:nvSpPr>
          <p:cNvPr id="4" name="Slide Number Placeholder 3">
            <a:extLst>
              <a:ext uri="{FF2B5EF4-FFF2-40B4-BE49-F238E27FC236}">
                <a16:creationId xmlns:a16="http://schemas.microsoft.com/office/drawing/2014/main" id="{BB4EFBC4-1A3C-499D-B8F1-12D72D6EFFD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p:pic>
        <p:nvPicPr>
          <p:cNvPr id="9" name="Picture 8" descr="Logo, company name&#10;&#10;Description automatically generated">
            <a:extLst>
              <a:ext uri="{FF2B5EF4-FFF2-40B4-BE49-F238E27FC236}">
                <a16:creationId xmlns:a16="http://schemas.microsoft.com/office/drawing/2014/main" id="{A2D4905B-9E95-40D8-99E5-644007278E7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857566" y="4338312"/>
            <a:ext cx="1286434" cy="601021"/>
          </a:xfrm>
          <a:prstGeom prst="rect">
            <a:avLst/>
          </a:prstGeom>
        </p:spPr>
      </p:pic>
      <p:sp>
        <p:nvSpPr>
          <p:cNvPr id="15" name="TextBox 14">
            <a:extLst>
              <a:ext uri="{FF2B5EF4-FFF2-40B4-BE49-F238E27FC236}">
                <a16:creationId xmlns:a16="http://schemas.microsoft.com/office/drawing/2014/main" id="{B464E939-EECD-48CD-A61C-71147D33630E}"/>
              </a:ext>
            </a:extLst>
          </p:cNvPr>
          <p:cNvSpPr txBox="1"/>
          <p:nvPr/>
        </p:nvSpPr>
        <p:spPr>
          <a:xfrm>
            <a:off x="141186" y="4407991"/>
            <a:ext cx="7708058" cy="369332"/>
          </a:xfrm>
          <a:prstGeom prst="rect">
            <a:avLst/>
          </a:prstGeom>
          <a:noFill/>
        </p:spPr>
        <p:txBody>
          <a:bodyPr wrap="square" lIns="91440" tIns="45720" rIns="91440" bIns="45720" anchor="t">
            <a:spAutoFit/>
          </a:bodyPr>
          <a:lstStyle/>
          <a:p>
            <a:pPr algn="just"/>
            <a:r>
              <a:rPr lang="en-US" sz="600" i="0" u="none" strike="noStrike" dirty="0">
                <a:solidFill>
                  <a:srgbClr val="000000"/>
                </a:solidFill>
                <a:effectLst/>
                <a:latin typeface="Roboto" panose="02000000000000000000" pitchFamily="2" charset="0"/>
                <a:ea typeface="Roboto" panose="02000000000000000000" pitchFamily="2" charset="0"/>
              </a:rPr>
              <a:t>Caron Patrick, Ferrero y de Loma-Osorio Gabriel, Nabarro David, </a:t>
            </a:r>
            <a:r>
              <a:rPr lang="en-US" sz="600" i="0" u="none" strike="noStrike" dirty="0" err="1">
                <a:solidFill>
                  <a:srgbClr val="000000"/>
                </a:solidFill>
                <a:effectLst/>
                <a:latin typeface="Roboto" panose="02000000000000000000" pitchFamily="2" charset="0"/>
                <a:ea typeface="Roboto" panose="02000000000000000000" pitchFamily="2" charset="0"/>
              </a:rPr>
              <a:t>Hainzelin</a:t>
            </a:r>
            <a:r>
              <a:rPr lang="en-US" sz="600" i="0" u="none" strike="noStrike" dirty="0">
                <a:solidFill>
                  <a:srgbClr val="000000"/>
                </a:solidFill>
                <a:effectLst/>
                <a:latin typeface="Roboto" panose="02000000000000000000" pitchFamily="2" charset="0"/>
                <a:ea typeface="Roboto" panose="02000000000000000000" pitchFamily="2" charset="0"/>
              </a:rPr>
              <a:t> Etienne, </a:t>
            </a:r>
            <a:r>
              <a:rPr lang="en-US" sz="600" i="0" u="none" strike="noStrike" dirty="0" err="1">
                <a:solidFill>
                  <a:srgbClr val="000000"/>
                </a:solidFill>
                <a:effectLst/>
                <a:latin typeface="Roboto" panose="02000000000000000000" pitchFamily="2" charset="0"/>
                <a:ea typeface="Roboto" panose="02000000000000000000" pitchFamily="2" charset="0"/>
              </a:rPr>
              <a:t>Guillou</a:t>
            </a:r>
            <a:r>
              <a:rPr lang="en-US" sz="600" i="0" u="none" strike="noStrike" dirty="0">
                <a:solidFill>
                  <a:srgbClr val="000000"/>
                </a:solidFill>
                <a:effectLst/>
                <a:latin typeface="Roboto" panose="02000000000000000000" pitchFamily="2" charset="0"/>
                <a:ea typeface="Roboto" panose="02000000000000000000" pitchFamily="2" charset="0"/>
              </a:rPr>
              <a:t> Marion, Andersen Inger, Arnold Tom, </a:t>
            </a:r>
            <a:r>
              <a:rPr lang="en-US" sz="600" i="0" u="none" strike="noStrike" dirty="0" err="1">
                <a:solidFill>
                  <a:srgbClr val="000000"/>
                </a:solidFill>
                <a:effectLst/>
                <a:latin typeface="Roboto" panose="02000000000000000000" pitchFamily="2" charset="0"/>
                <a:ea typeface="Roboto" panose="02000000000000000000" pitchFamily="2" charset="0"/>
              </a:rPr>
              <a:t>Astralaga</a:t>
            </a:r>
            <a:r>
              <a:rPr lang="en-US" sz="600" i="0" u="none" strike="noStrike" dirty="0">
                <a:solidFill>
                  <a:srgbClr val="000000"/>
                </a:solidFill>
                <a:effectLst/>
                <a:latin typeface="Roboto" panose="02000000000000000000" pitchFamily="2" charset="0"/>
                <a:ea typeface="Roboto" panose="02000000000000000000" pitchFamily="2" charset="0"/>
              </a:rPr>
              <a:t> Margarita, </a:t>
            </a:r>
            <a:r>
              <a:rPr lang="en-US" sz="600" i="0" u="none" strike="noStrike" dirty="0" err="1">
                <a:solidFill>
                  <a:srgbClr val="000000"/>
                </a:solidFill>
                <a:effectLst/>
                <a:latin typeface="Roboto" panose="02000000000000000000" pitchFamily="2" charset="0"/>
                <a:ea typeface="Roboto" panose="02000000000000000000" pitchFamily="2" charset="0"/>
              </a:rPr>
              <a:t>Beukeboom</a:t>
            </a:r>
            <a:r>
              <a:rPr lang="en-US" sz="600" i="0" u="none" strike="noStrike" dirty="0">
                <a:solidFill>
                  <a:srgbClr val="000000"/>
                </a:solidFill>
                <a:effectLst/>
                <a:latin typeface="Roboto" panose="02000000000000000000" pitchFamily="2" charset="0"/>
                <a:ea typeface="Roboto" panose="02000000000000000000" pitchFamily="2" charset="0"/>
              </a:rPr>
              <a:t> Marcel, Bickersteth Sam, Bwalya Martin, Caballero Paula, Campbell Bruce M., Divine </a:t>
            </a:r>
            <a:r>
              <a:rPr lang="en-US" sz="600" i="0" u="none" strike="noStrike" dirty="0" err="1">
                <a:solidFill>
                  <a:srgbClr val="000000"/>
                </a:solidFill>
                <a:effectLst/>
                <a:latin typeface="Roboto" panose="02000000000000000000" pitchFamily="2" charset="0"/>
                <a:ea typeface="Roboto" panose="02000000000000000000" pitchFamily="2" charset="0"/>
              </a:rPr>
              <a:t>Ntiokam</a:t>
            </a:r>
            <a:r>
              <a:rPr lang="en-US" sz="600" i="0" u="none" strike="noStrike" dirty="0">
                <a:solidFill>
                  <a:srgbClr val="000000"/>
                </a:solidFill>
                <a:effectLst/>
                <a:latin typeface="Roboto" panose="02000000000000000000" pitchFamily="2" charset="0"/>
                <a:ea typeface="Roboto" panose="02000000000000000000" pitchFamily="2" charset="0"/>
              </a:rPr>
              <a:t>, Fan </a:t>
            </a:r>
            <a:r>
              <a:rPr lang="en-US" sz="600" i="0" u="none" strike="noStrike" dirty="0" err="1">
                <a:solidFill>
                  <a:srgbClr val="000000"/>
                </a:solidFill>
                <a:effectLst/>
                <a:latin typeface="Roboto" panose="02000000000000000000" pitchFamily="2" charset="0"/>
                <a:ea typeface="Roboto" panose="02000000000000000000" pitchFamily="2" charset="0"/>
              </a:rPr>
              <a:t>Shenggen</a:t>
            </a:r>
            <a:r>
              <a:rPr lang="en-US" sz="600" i="0" u="none" strike="noStrike" dirty="0">
                <a:solidFill>
                  <a:srgbClr val="000000"/>
                </a:solidFill>
                <a:effectLst/>
                <a:latin typeface="Roboto" panose="02000000000000000000" pitchFamily="2" charset="0"/>
                <a:ea typeface="Roboto" panose="02000000000000000000" pitchFamily="2" charset="0"/>
              </a:rPr>
              <a:t>, Frick Martin, </a:t>
            </a:r>
            <a:r>
              <a:rPr lang="en-US" sz="600" i="0" u="none" strike="noStrike" dirty="0" err="1">
                <a:solidFill>
                  <a:srgbClr val="000000"/>
                </a:solidFill>
                <a:effectLst/>
                <a:latin typeface="Roboto" panose="02000000000000000000" pitchFamily="2" charset="0"/>
                <a:ea typeface="Roboto" panose="02000000000000000000" pitchFamily="2" charset="0"/>
              </a:rPr>
              <a:t>Friis</a:t>
            </a:r>
            <a:r>
              <a:rPr lang="en-US" sz="600" i="0" u="none" strike="noStrike" dirty="0">
                <a:solidFill>
                  <a:srgbClr val="000000"/>
                </a:solidFill>
                <a:effectLst/>
                <a:latin typeface="Roboto" panose="02000000000000000000" pitchFamily="2" charset="0"/>
                <a:ea typeface="Roboto" panose="02000000000000000000" pitchFamily="2" charset="0"/>
              </a:rPr>
              <a:t> Anette, Gallagher Martin, </a:t>
            </a:r>
            <a:r>
              <a:rPr lang="en-US" sz="600" i="0" u="none" strike="noStrike" dirty="0" err="1">
                <a:solidFill>
                  <a:srgbClr val="000000"/>
                </a:solidFill>
                <a:effectLst/>
                <a:latin typeface="Roboto" panose="02000000000000000000" pitchFamily="2" charset="0"/>
                <a:ea typeface="Roboto" panose="02000000000000000000" pitchFamily="2" charset="0"/>
              </a:rPr>
              <a:t>Halkin</a:t>
            </a:r>
            <a:r>
              <a:rPr lang="en-US" sz="600" i="0" u="none" strike="noStrike" dirty="0">
                <a:solidFill>
                  <a:srgbClr val="000000"/>
                </a:solidFill>
                <a:effectLst/>
                <a:latin typeface="Roboto" panose="02000000000000000000" pitchFamily="2" charset="0"/>
                <a:ea typeface="Roboto" panose="02000000000000000000" pitchFamily="2" charset="0"/>
              </a:rPr>
              <a:t> Jean-Pierre, Hanson Craig, </a:t>
            </a:r>
            <a:r>
              <a:rPr lang="en-US" sz="600" i="0" u="none" strike="noStrike" dirty="0" err="1">
                <a:solidFill>
                  <a:srgbClr val="000000"/>
                </a:solidFill>
                <a:effectLst/>
                <a:latin typeface="Roboto" panose="02000000000000000000" pitchFamily="2" charset="0"/>
                <a:ea typeface="Roboto" panose="02000000000000000000" pitchFamily="2" charset="0"/>
              </a:rPr>
              <a:t>Lasbennes</a:t>
            </a:r>
            <a:r>
              <a:rPr lang="en-US" sz="600" i="0" u="none" strike="noStrike" dirty="0">
                <a:solidFill>
                  <a:srgbClr val="000000"/>
                </a:solidFill>
                <a:effectLst/>
                <a:latin typeface="Roboto" panose="02000000000000000000" pitchFamily="2" charset="0"/>
                <a:ea typeface="Roboto" panose="02000000000000000000" pitchFamily="2" charset="0"/>
              </a:rPr>
              <a:t> Florence, Ribera Teresa, </a:t>
            </a:r>
            <a:r>
              <a:rPr lang="en-US" sz="600" i="0" u="none" strike="noStrike" dirty="0" err="1">
                <a:solidFill>
                  <a:srgbClr val="000000"/>
                </a:solidFill>
                <a:effectLst/>
                <a:latin typeface="Roboto" panose="02000000000000000000" pitchFamily="2" charset="0"/>
                <a:ea typeface="Roboto" panose="02000000000000000000" pitchFamily="2" charset="0"/>
              </a:rPr>
              <a:t>Rockstrom</a:t>
            </a:r>
            <a:r>
              <a:rPr lang="en-US" sz="600" i="0" u="none" strike="noStrike" dirty="0">
                <a:solidFill>
                  <a:srgbClr val="000000"/>
                </a:solidFill>
                <a:effectLst/>
                <a:latin typeface="Roboto" panose="02000000000000000000" pitchFamily="2" charset="0"/>
                <a:ea typeface="Roboto" panose="02000000000000000000" pitchFamily="2" charset="0"/>
              </a:rPr>
              <a:t> Johan, </a:t>
            </a:r>
            <a:r>
              <a:rPr lang="en-US" sz="600" i="0" u="none" strike="noStrike" dirty="0" err="1">
                <a:solidFill>
                  <a:srgbClr val="000000"/>
                </a:solidFill>
                <a:effectLst/>
                <a:latin typeface="Roboto" panose="02000000000000000000" pitchFamily="2" charset="0"/>
                <a:ea typeface="Roboto" panose="02000000000000000000" pitchFamily="2" charset="0"/>
              </a:rPr>
              <a:t>Schuepbach</a:t>
            </a:r>
            <a:r>
              <a:rPr lang="en-US" sz="600" i="0" u="none" strike="noStrike" dirty="0">
                <a:solidFill>
                  <a:srgbClr val="000000"/>
                </a:solidFill>
                <a:effectLst/>
                <a:latin typeface="Roboto" panose="02000000000000000000" pitchFamily="2" charset="0"/>
                <a:ea typeface="Roboto" panose="02000000000000000000" pitchFamily="2" charset="0"/>
              </a:rPr>
              <a:t> Marlen, Steer Andrew, Tutwiler Ann, </a:t>
            </a:r>
            <a:r>
              <a:rPr lang="en-US" sz="600" i="0" u="none" strike="noStrike" dirty="0" err="1">
                <a:solidFill>
                  <a:srgbClr val="000000"/>
                </a:solidFill>
                <a:effectLst/>
                <a:latin typeface="Roboto" panose="02000000000000000000" pitchFamily="2" charset="0"/>
                <a:ea typeface="Roboto" panose="02000000000000000000" pitchFamily="2" charset="0"/>
              </a:rPr>
              <a:t>Verburg</a:t>
            </a:r>
            <a:r>
              <a:rPr lang="en-US" sz="600" i="0" u="none" strike="noStrike" dirty="0">
                <a:solidFill>
                  <a:srgbClr val="000000"/>
                </a:solidFill>
                <a:effectLst/>
                <a:latin typeface="Roboto" panose="02000000000000000000" pitchFamily="2" charset="0"/>
                <a:ea typeface="Roboto" panose="02000000000000000000" pitchFamily="2" charset="0"/>
              </a:rPr>
              <a:t> Gerda</a:t>
            </a:r>
            <a:r>
              <a:rPr lang="en-US" sz="600" b="0" i="0" u="none" strike="noStrike" dirty="0">
                <a:solidFill>
                  <a:srgbClr val="000000"/>
                </a:solidFill>
                <a:effectLst/>
                <a:latin typeface="Roboto" panose="02000000000000000000" pitchFamily="2" charset="0"/>
                <a:ea typeface="Roboto" panose="02000000000000000000" pitchFamily="2" charset="0"/>
              </a:rPr>
              <a:t>. 2018. </a:t>
            </a:r>
            <a:r>
              <a:rPr lang="en-US" sz="600" b="1" i="0" u="none" strike="noStrike" dirty="0">
                <a:solidFill>
                  <a:srgbClr val="000000"/>
                </a:solidFill>
                <a:effectLst/>
                <a:latin typeface="Roboto" panose="02000000000000000000" pitchFamily="2" charset="0"/>
                <a:ea typeface="Roboto" panose="02000000000000000000" pitchFamily="2" charset="0"/>
              </a:rPr>
              <a:t>Food systems for sustainable development: Proposals for a profound four-part transformation</a:t>
            </a:r>
            <a:r>
              <a:rPr lang="en-US" sz="600" b="0" i="0" u="none" strike="noStrike" dirty="0">
                <a:solidFill>
                  <a:srgbClr val="000000"/>
                </a:solidFill>
                <a:effectLst/>
                <a:latin typeface="Roboto" panose="02000000000000000000" pitchFamily="2" charset="0"/>
                <a:ea typeface="Roboto" panose="02000000000000000000" pitchFamily="2" charset="0"/>
              </a:rPr>
              <a:t>. </a:t>
            </a:r>
            <a:r>
              <a:rPr lang="en-US" sz="600" b="0" i="1" u="none" strike="noStrike" dirty="0">
                <a:solidFill>
                  <a:srgbClr val="000000"/>
                </a:solidFill>
                <a:effectLst/>
                <a:latin typeface="Roboto" panose="02000000000000000000" pitchFamily="2" charset="0"/>
                <a:ea typeface="Roboto" panose="02000000000000000000" pitchFamily="2" charset="0"/>
              </a:rPr>
              <a:t>Agronomy for Sustainable Development</a:t>
            </a:r>
            <a:r>
              <a:rPr lang="en-US" sz="600" b="0" i="0" u="none" strike="noStrike" dirty="0">
                <a:solidFill>
                  <a:srgbClr val="000000"/>
                </a:solidFill>
                <a:effectLst/>
                <a:latin typeface="Roboto" panose="02000000000000000000" pitchFamily="2" charset="0"/>
                <a:ea typeface="Roboto" panose="02000000000000000000" pitchFamily="2" charset="0"/>
              </a:rPr>
              <a:t>, 38 (4):41, 12 p.</a:t>
            </a:r>
            <a:endParaRPr lang="en-US" sz="600" dirty="0">
              <a:latin typeface="Roboto" panose="02000000000000000000" pitchFamily="2" charset="0"/>
              <a:ea typeface="Roboto" panose="02000000000000000000" pitchFamily="2" charset="0"/>
            </a:endParaRPr>
          </a:p>
        </p:txBody>
      </p:sp>
      <p:pic>
        <p:nvPicPr>
          <p:cNvPr id="7" name="Picture 7" descr="Diagram&#10;&#10;Description automatically generated">
            <a:extLst>
              <a:ext uri="{FF2B5EF4-FFF2-40B4-BE49-F238E27FC236}">
                <a16:creationId xmlns:a16="http://schemas.microsoft.com/office/drawing/2014/main" id="{244B5256-4D74-41AA-94C9-CA0EC6023C1C}"/>
              </a:ext>
            </a:extLst>
          </p:cNvPr>
          <p:cNvPicPr>
            <a:picLocks noGrp="1" noChangeAspect="1"/>
          </p:cNvPicPr>
          <p:nvPr>
            <p:ph idx="1"/>
          </p:nvPr>
        </p:nvPicPr>
        <p:blipFill>
          <a:blip r:embed="rId4"/>
          <a:stretch>
            <a:fillRect/>
          </a:stretch>
        </p:blipFill>
        <p:spPr>
          <a:xfrm>
            <a:off x="628650" y="1041086"/>
            <a:ext cx="7544666" cy="3076318"/>
          </a:xfrm>
        </p:spPr>
      </p:pic>
    </p:spTree>
    <p:extLst>
      <p:ext uri="{BB962C8B-B14F-4D97-AF65-F5344CB8AC3E}">
        <p14:creationId xmlns:p14="http://schemas.microsoft.com/office/powerpoint/2010/main" val="35365368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DA28C-8974-4B30-82DD-04F4D4805133}"/>
              </a:ext>
            </a:extLst>
          </p:cNvPr>
          <p:cNvSpPr>
            <a:spLocks noGrp="1"/>
          </p:cNvSpPr>
          <p:nvPr>
            <p:ph type="title"/>
          </p:nvPr>
        </p:nvSpPr>
        <p:spPr>
          <a:xfrm>
            <a:off x="0" y="140493"/>
            <a:ext cx="9143999" cy="394615"/>
          </a:xfrm>
        </p:spPr>
        <p:txBody>
          <a:bodyPr>
            <a:noAutofit/>
          </a:bodyPr>
          <a:lstStyle/>
          <a:p>
            <a:pPr algn="ctr"/>
            <a:r>
              <a:rPr lang="en-US" sz="2800" b="1" dirty="0">
                <a:solidFill>
                  <a:schemeClr val="bg2"/>
                </a:solidFill>
                <a:latin typeface="Roboto" panose="02000000000000000000" pitchFamily="2" charset="0"/>
                <a:ea typeface="Roboto" panose="02000000000000000000" pitchFamily="2" charset="0"/>
                <a:cs typeface="Calibri Light"/>
              </a:rPr>
              <a:t>Focus on Food Systems: Central to all SDGs</a:t>
            </a:r>
            <a:endParaRPr lang="en-US" sz="2800" b="1" dirty="0">
              <a:solidFill>
                <a:schemeClr val="bg2"/>
              </a:solidFill>
              <a:latin typeface="Roboto" panose="02000000000000000000" pitchFamily="2" charset="0"/>
              <a:ea typeface="Roboto" panose="02000000000000000000" pitchFamily="2" charset="0"/>
              <a:cs typeface="Arial"/>
            </a:endParaRPr>
          </a:p>
        </p:txBody>
      </p:sp>
      <p:sp>
        <p:nvSpPr>
          <p:cNvPr id="4" name="Slide Number Placeholder 3">
            <a:extLst>
              <a:ext uri="{FF2B5EF4-FFF2-40B4-BE49-F238E27FC236}">
                <a16:creationId xmlns:a16="http://schemas.microsoft.com/office/drawing/2014/main" id="{F1E08484-5AEC-4B65-89EE-E7FF4F653F3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pic>
        <p:nvPicPr>
          <p:cNvPr id="9" name="Picture 8" descr="Logo, company name&#10;&#10;Description automatically generated">
            <a:extLst>
              <a:ext uri="{FF2B5EF4-FFF2-40B4-BE49-F238E27FC236}">
                <a16:creationId xmlns:a16="http://schemas.microsoft.com/office/drawing/2014/main" id="{C815FC5E-63F6-45F6-970C-FDBC9F1247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5019" y="4602065"/>
            <a:ext cx="992025" cy="462476"/>
          </a:xfrm>
          <a:prstGeom prst="rect">
            <a:avLst/>
          </a:prstGeom>
        </p:spPr>
      </p:pic>
      <p:pic>
        <p:nvPicPr>
          <p:cNvPr id="11" name="Picture 3" descr="A picture containing icon&#10;&#10;Description automatically generated">
            <a:extLst>
              <a:ext uri="{FF2B5EF4-FFF2-40B4-BE49-F238E27FC236}">
                <a16:creationId xmlns:a16="http://schemas.microsoft.com/office/drawing/2014/main" id="{7AC213DF-86BF-433D-8697-2D85A48FF11F}"/>
              </a:ext>
            </a:extLst>
          </p:cNvPr>
          <p:cNvPicPr>
            <a:picLocks noChangeAspect="1"/>
          </p:cNvPicPr>
          <p:nvPr/>
        </p:nvPicPr>
        <p:blipFill>
          <a:blip r:embed="rId4"/>
          <a:stretch>
            <a:fillRect/>
          </a:stretch>
        </p:blipFill>
        <p:spPr>
          <a:xfrm>
            <a:off x="6265718" y="4697595"/>
            <a:ext cx="2743200" cy="268357"/>
          </a:xfrm>
          <a:prstGeom prst="rect">
            <a:avLst/>
          </a:prstGeom>
        </p:spPr>
      </p:pic>
      <p:pic>
        <p:nvPicPr>
          <p:cNvPr id="16" name="Picture 16" descr="A picture containing diagram, radar chart&#10;&#10;Description automatically generated">
            <a:extLst>
              <a:ext uri="{FF2B5EF4-FFF2-40B4-BE49-F238E27FC236}">
                <a16:creationId xmlns:a16="http://schemas.microsoft.com/office/drawing/2014/main" id="{509B6442-3D27-4F53-85DC-38F7D4A669DF}"/>
              </a:ext>
            </a:extLst>
          </p:cNvPr>
          <p:cNvPicPr>
            <a:picLocks noGrp="1" noChangeAspect="1"/>
          </p:cNvPicPr>
          <p:nvPr>
            <p:ph idx="1"/>
          </p:nvPr>
        </p:nvPicPr>
        <p:blipFill>
          <a:blip r:embed="rId5"/>
          <a:stretch>
            <a:fillRect/>
          </a:stretch>
        </p:blipFill>
        <p:spPr>
          <a:xfrm>
            <a:off x="2283796" y="1047866"/>
            <a:ext cx="3919956" cy="3904510"/>
          </a:xfrm>
        </p:spPr>
      </p:pic>
    </p:spTree>
    <p:extLst>
      <p:ext uri="{BB962C8B-B14F-4D97-AF65-F5344CB8AC3E}">
        <p14:creationId xmlns:p14="http://schemas.microsoft.com/office/powerpoint/2010/main" val="1226089566"/>
      </p:ext>
    </p:extLst>
  </p:cSld>
  <p:clrMapOvr>
    <a:masterClrMapping/>
  </p:clrMapOvr>
</p:sld>
</file>

<file path=ppt/theme/theme1.xml><?xml version="1.0" encoding="utf-8"?>
<a:theme xmlns:a="http://schemas.openxmlformats.org/drawingml/2006/main" name="4SD FSS">
  <a:themeElements>
    <a:clrScheme name="SDG 4SD">
      <a:dk1>
        <a:srgbClr val="000000"/>
      </a:dk1>
      <a:lt1>
        <a:srgbClr val="FFFFFF"/>
      </a:lt1>
      <a:dk2>
        <a:srgbClr val="00689D"/>
      </a:dk2>
      <a:lt2>
        <a:srgbClr val="E7E6E6"/>
      </a:lt2>
      <a:accent1>
        <a:srgbClr val="E5243B"/>
      </a:accent1>
      <a:accent2>
        <a:srgbClr val="DDA63A"/>
      </a:accent2>
      <a:accent3>
        <a:srgbClr val="4C9F38"/>
      </a:accent3>
      <a:accent4>
        <a:srgbClr val="C5192C"/>
      </a:accent4>
      <a:accent5>
        <a:srgbClr val="FF3A20"/>
      </a:accent5>
      <a:accent6>
        <a:srgbClr val="26BDE2"/>
      </a:accent6>
      <a:hlink>
        <a:srgbClr val="0A97D9"/>
      </a:hlink>
      <a:folHlink>
        <a:srgbClr val="19486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SD FSS" id="{0C6EE113-8E02-49E1-9366-F42633761A64}" vid="{2CB05546-47FF-4F9C-BF6F-A14D15724397}"/>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BE9F7376848004D83BD683AA9B540F1" ma:contentTypeVersion="12" ma:contentTypeDescription="Create a new document." ma:contentTypeScope="" ma:versionID="2dcce0565bbedc43513631f78ccd55e8">
  <xsd:schema xmlns:xsd="http://www.w3.org/2001/XMLSchema" xmlns:xs="http://www.w3.org/2001/XMLSchema" xmlns:p="http://schemas.microsoft.com/office/2006/metadata/properties" xmlns:ns2="f4ff0fce-e5d5-42cd-9105-a47e3cb12ea8" xmlns:ns3="adfe89a1-b0ab-4b90-bce0-c66b4cfd29be" targetNamespace="http://schemas.microsoft.com/office/2006/metadata/properties" ma:root="true" ma:fieldsID="1a9746f6723e7a9ea3af43545bc1b1ac" ns2:_="" ns3:_="">
    <xsd:import namespace="f4ff0fce-e5d5-42cd-9105-a47e3cb12ea8"/>
    <xsd:import namespace="adfe89a1-b0ab-4b90-bce0-c66b4cfd29b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4ff0fce-e5d5-42cd-9105-a47e3cb12ea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dfe89a1-b0ab-4b90-bce0-c66b4cfd29be"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9E61564-A2F3-4A6F-8244-B55B0BED9AAE}">
  <ds:schemaRefs>
    <ds:schemaRef ds:uri="adfe89a1-b0ab-4b90-bce0-c66b4cfd29be"/>
    <ds:schemaRef ds:uri="f4ff0fce-e5d5-42cd-9105-a47e3cb12ea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A1A8CDE-3CCC-4BBC-A443-E41C4FE59F34}">
  <ds:schemaRefs>
    <ds:schemaRef ds:uri="http://schemas.microsoft.com/sharepoint/v3/contenttype/forms"/>
  </ds:schemaRefs>
</ds:datastoreItem>
</file>

<file path=customXml/itemProps3.xml><?xml version="1.0" encoding="utf-8"?>
<ds:datastoreItem xmlns:ds="http://schemas.openxmlformats.org/officeDocument/2006/customXml" ds:itemID="{5509A158-A011-4FA5-8372-A163FA816FE9}">
  <ds:schemaRefs>
    <ds:schemaRef ds:uri="adfe89a1-b0ab-4b90-bce0-c66b4cfd29be"/>
    <ds:schemaRef ds:uri="f4ff0fce-e5d5-42cd-9105-a47e3cb12ea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4</TotalTime>
  <Words>1220</Words>
  <Application>Microsoft Macintosh PowerPoint</Application>
  <PresentationFormat>On-screen Show (16:9)</PresentationFormat>
  <Paragraphs>164</Paragraphs>
  <Slides>15</Slides>
  <Notes>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Ciutadella SemiBold</vt:lpstr>
      <vt:lpstr>Calibri</vt:lpstr>
      <vt:lpstr>Arial</vt:lpstr>
      <vt:lpstr>Ciutadella</vt:lpstr>
      <vt:lpstr>Roboto</vt:lpstr>
      <vt:lpstr>Calibri Light</vt:lpstr>
      <vt:lpstr>Montserrat</vt:lpstr>
      <vt:lpstr>4SD FSS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Focus on Food Systems: Multiple Purposes</vt:lpstr>
      <vt:lpstr>Focus on Food Systems: Central to all SDGs</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Arne</dc:creator>
  <cp:lastModifiedBy>Thuy Nguyen</cp:lastModifiedBy>
  <cp:revision>4</cp:revision>
  <dcterms:modified xsi:type="dcterms:W3CDTF">2020-11-02T19:11:05Z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0x0101001BE9F7376848004D83BD683AA9B540F1</vt:lpwstr>
  </property>
</Properties>
</file>