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6" r:id="rId4"/>
  </p:sldMasterIdLst>
  <p:notesMasterIdLst>
    <p:notesMasterId r:id="rId20"/>
  </p:notesMasterIdLst>
  <p:sldIdLst>
    <p:sldId id="274" r:id="rId5"/>
    <p:sldId id="256" r:id="rId6"/>
    <p:sldId id="271" r:id="rId7"/>
    <p:sldId id="268" r:id="rId8"/>
    <p:sldId id="280" r:id="rId9"/>
    <p:sldId id="281" r:id="rId10"/>
    <p:sldId id="284" r:id="rId11"/>
    <p:sldId id="279" r:id="rId12"/>
    <p:sldId id="276" r:id="rId13"/>
    <p:sldId id="282" r:id="rId14"/>
    <p:sldId id="283" r:id="rId15"/>
    <p:sldId id="285" r:id="rId16"/>
    <p:sldId id="286" r:id="rId17"/>
    <p:sldId id="265" r:id="rId18"/>
    <p:sldId id="267" r:id="rId19"/>
  </p:sldIdLst>
  <p:sldSz cx="9144000" cy="5143500" type="screen16x9"/>
  <p:notesSz cx="6858000" cy="9144000"/>
  <p:embeddedFontLst>
    <p:embeddedFont>
      <p:font typeface="Calibri" panose="020F0502020204030204" pitchFamily="34" charset="0"/>
      <p:regular r:id="rId21"/>
      <p:bold r:id="rId22"/>
      <p:italic r:id="rId23"/>
      <p:boldItalic r:id="rId24"/>
    </p:embeddedFont>
    <p:embeddedFont>
      <p:font typeface="Calibri Light" panose="020F0302020204030204" pitchFamily="34" charset="0"/>
      <p:regular r:id="rId25"/>
      <p:italic r:id="rId26"/>
    </p:embeddedFont>
    <p:embeddedFont>
      <p:font typeface="Ciutadella" pitchFamily="2" charset="77"/>
      <p:regular r:id="rId27"/>
      <p:bold r:id="rId28"/>
      <p:italic r:id="rId29"/>
      <p:boldItalic r:id="rId30"/>
    </p:embeddedFont>
    <p:embeddedFont>
      <p:font typeface="Ciutadella Bold" pitchFamily="2" charset="77"/>
      <p:bold r:id="rId31"/>
    </p:embeddedFont>
    <p:embeddedFont>
      <p:font typeface="Ciutadella SemiBold" pitchFamily="2" charset="77"/>
      <p:regular r:id="rId32"/>
      <p:bold r:id="rId33"/>
    </p:embeddedFont>
    <p:embeddedFont>
      <p:font typeface="Gill Sans MT" panose="020B0502020104020203" pitchFamily="34" charset="77"/>
      <p:regular r:id="rId34"/>
      <p:bold r:id="rId35"/>
      <p:italic r:id="rId36"/>
      <p:boldItalic r:id="rId37"/>
    </p:embeddedFont>
    <p:embeddedFont>
      <p:font typeface="Montserrat" pitchFamily="2" charset="77"/>
      <p:regular r:id="rId38"/>
      <p:bold r:id="rId39"/>
      <p:italic r:id="rId40"/>
      <p:boldItalic r:id="rId41"/>
    </p:embeddedFont>
    <p:embeddedFont>
      <p:font typeface="Roboto" panose="02000000000000000000" pitchFamily="2" charset="0"/>
      <p:regular r:id="rId42"/>
      <p:bold r:id="rId43"/>
      <p:italic r:id="rId44"/>
      <p:boldItalic r:id="rId45"/>
    </p:embeddedFont>
  </p:embeddedFontLst>
  <p:defaultText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rne O’Donoghue" initials="AO" lastIdx="1" clrIdx="0">
    <p:extLst>
      <p:ext uri="{19B8F6BF-5375-455C-9EA6-DF929625EA0E}">
        <p15:presenceInfo xmlns:p15="http://schemas.microsoft.com/office/powerpoint/2012/main" userId="Arne O’Donoghue" providerId="None"/>
      </p:ext>
    </p:extLst>
  </p:cmAuthor>
  <p:cmAuthor id="2" name="Arne O’Donoghue" initials="AO [2]" lastIdx="1" clrIdx="1">
    <p:extLst>
      <p:ext uri="{19B8F6BF-5375-455C-9EA6-DF929625EA0E}">
        <p15:presenceInfo xmlns:p15="http://schemas.microsoft.com/office/powerpoint/2012/main" userId="S::arne@4sd.info::f03d3002-3a12-4356-8862-e23173ebe40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D7C7650-FE6B-49C0-A9AC-F12B096E810C}">
  <a:tblStyle styleId="{FD7C7650-FE6B-49C0-A9AC-F12B096E810C}" styleName="Table_0">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fill>
          <a:solidFill>
            <a:schemeClr val="dk1">
              <a:alpha val="20000"/>
            </a:schemeClr>
          </a:solidFill>
        </a:fill>
      </a:tcStyle>
    </a:band1H>
    <a:band2H>
      <a:tcTxStyle/>
      <a:tcStyle>
        <a:tcBdr/>
      </a:tcStyle>
    </a:band2H>
    <a:band1V>
      <a:tcTxStyle/>
      <a:tcStyle>
        <a:tcBdr/>
        <a:fill>
          <a:solidFill>
            <a:schemeClr val="dk1">
              <a:alpha val="20000"/>
            </a:schemeClr>
          </a:solidFill>
        </a:fill>
      </a:tcStyle>
    </a:band1V>
    <a:band2V>
      <a:tcTxStyle/>
      <a:tcStyle>
        <a:tcBdr/>
      </a:tcStyle>
    </a:band2V>
    <a:lastCol>
      <a:tcTxStyle b="on" i="off"/>
      <a:tcStyle>
        <a:tcBdr/>
      </a:tcStyle>
    </a:lastCol>
    <a:firstCol>
      <a:tcTxStyle b="on" i="off"/>
      <a:tcStyle>
        <a:tcBdr/>
      </a:tcStyle>
    </a:firstCol>
    <a:lastRow>
      <a:tcTxStyle b="on" i="off"/>
      <a:tcStyle>
        <a:tcBdr>
          <a:top>
            <a:ln w="12700" cap="flat" cmpd="sng">
              <a:solidFill>
                <a:schemeClr val="dk1"/>
              </a:solidFill>
              <a:prstDash val="solid"/>
              <a:round/>
              <a:headEnd type="none" w="sm" len="sm"/>
              <a:tailEnd type="none" w="sm" len="sm"/>
            </a:ln>
          </a:top>
        </a:tcBdr>
        <a:fill>
          <a:solidFill>
            <a:srgbClr val="FFFFFF">
              <a:alpha val="0"/>
            </a:srgbClr>
          </a:solidFill>
        </a:fill>
      </a:tcStyle>
    </a:lastRow>
    <a:seCell>
      <a:tcTxStyle/>
      <a:tcStyle>
        <a:tcBdr/>
      </a:tcStyle>
    </a:seCell>
    <a:swCell>
      <a:tcTxStyle/>
      <a:tcStyle>
        <a:tcBdr/>
      </a:tcStyle>
    </a:swCell>
    <a:firstRow>
      <a:tcTxStyle b="on" i="off"/>
      <a:tcStyle>
        <a:tcBdr>
          <a:bottom>
            <a:ln w="12700" cap="flat" cmpd="sng">
              <a:solidFill>
                <a:schemeClr val="dk1"/>
              </a:solidFill>
              <a:prstDash val="solid"/>
              <a:round/>
              <a:headEnd type="none" w="sm" len="sm"/>
              <a:tailEnd type="none" w="sm" len="sm"/>
            </a:ln>
          </a:bottom>
        </a:tcBdr>
        <a:fill>
          <a:solidFill>
            <a:srgbClr val="FFFFFF">
              <a:alpha val="0"/>
            </a:srgbClr>
          </a:solidFill>
        </a:fill>
      </a:tcStyle>
    </a:firstRow>
    <a:neCell>
      <a:tcTxStyle/>
      <a:tcStyle>
        <a:tcBdr/>
      </a:tcStyle>
    </a:neCell>
    <a:nwCell>
      <a:tcTxStyle/>
      <a:tcStyle>
        <a:tcBdr/>
      </a:tcStyle>
    </a:nwCell>
  </a:tblStyle>
  <a:tblStyle styleId="{63D84CE1-A0C3-4A44-973F-AB54A9E80270}" styleName="Table_1">
    <a:wholeTbl>
      <a:tcTxStyle b="off" i="off">
        <a:font>
          <a:latin typeface="Calibri"/>
          <a:ea typeface="Calibri"/>
          <a:cs typeface="Calibri"/>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12700" cap="flat" cmpd="sng">
              <a:solidFill>
                <a:schemeClr val="dk1"/>
              </a:solidFill>
              <a:prstDash val="solid"/>
              <a:round/>
              <a:headEnd type="none" w="sm" len="sm"/>
              <a:tailEnd type="none" w="sm" len="sm"/>
            </a:ln>
          </a:top>
          <a:bottom>
            <a:ln w="12700" cap="flat" cmpd="sng">
              <a:solidFill>
                <a:schemeClr val="dk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b="off" i="off"/>
      <a:tcStyle>
        <a:tcBdr/>
        <a:fill>
          <a:solidFill>
            <a:schemeClr val="dk1">
              <a:alpha val="20000"/>
            </a:schemeClr>
          </a:solidFill>
        </a:fill>
      </a:tcStyle>
    </a:band1H>
    <a:band2H>
      <a:tcTxStyle b="off" i="off"/>
      <a:tcStyle>
        <a:tcBdr/>
      </a:tcStyle>
    </a:band2H>
    <a:band1V>
      <a:tcTxStyle b="off" i="off"/>
      <a:tcStyle>
        <a:tcBdr/>
        <a:fill>
          <a:solidFill>
            <a:schemeClr val="dk1">
              <a:alpha val="20000"/>
            </a:schemeClr>
          </a:solidFill>
        </a:fill>
      </a:tcStyle>
    </a:band1V>
    <a:band2V>
      <a:tcTxStyle b="off" i="off"/>
      <a:tcStyle>
        <a:tcBdr/>
      </a:tcStyle>
    </a:band2V>
    <a:lastCol>
      <a:tcTxStyle b="on" i="off"/>
      <a:tcStyle>
        <a:tcBdr/>
      </a:tcStyle>
    </a:lastCol>
    <a:firstCol>
      <a:tcTxStyle b="on" i="off"/>
      <a:tcStyle>
        <a:tcBdr/>
      </a:tcStyle>
    </a:firstCol>
    <a:lastRow>
      <a:tcTxStyle b="on" i="off"/>
      <a:tcStyle>
        <a:tcBdr>
          <a:top>
            <a:ln w="12700" cap="flat" cmpd="sng">
              <a:solidFill>
                <a:schemeClr val="dk1"/>
              </a:solidFill>
              <a:prstDash val="solid"/>
              <a:round/>
              <a:headEnd type="none" w="sm" len="sm"/>
              <a:tailEnd type="none" w="sm" len="sm"/>
            </a:ln>
          </a:top>
        </a:tcBdr>
        <a:fill>
          <a:solidFill>
            <a:srgbClr val="FFFFFF">
              <a:alpha val="0"/>
            </a:srgbClr>
          </a:solidFill>
        </a:fill>
      </a:tcStyle>
    </a:lastRow>
    <a:seCell>
      <a:tcTxStyle b="off" i="off"/>
      <a:tcStyle>
        <a:tcBdr/>
      </a:tcStyle>
    </a:seCell>
    <a:swCell>
      <a:tcTxStyle b="off" i="off"/>
      <a:tcStyle>
        <a:tcBdr/>
      </a:tcStyle>
    </a:swCell>
    <a:firstRow>
      <a:tcTxStyle b="on" i="off"/>
      <a:tcStyle>
        <a:tcBdr>
          <a:bottom>
            <a:ln w="12700" cap="flat" cmpd="sng">
              <a:solidFill>
                <a:schemeClr val="dk1"/>
              </a:solidFill>
              <a:prstDash val="solid"/>
              <a:round/>
              <a:headEnd type="none" w="sm" len="sm"/>
              <a:tailEnd type="none" w="sm" len="sm"/>
            </a:ln>
          </a:bottom>
        </a:tcBdr>
        <a:fill>
          <a:solidFill>
            <a:srgbClr val="FFFFFF">
              <a:alpha val="0"/>
            </a:srgbClr>
          </a:solidFill>
        </a:fill>
      </a:tcStyle>
    </a:firstRow>
    <a:neCell>
      <a:tcTxStyle b="off" i="off"/>
      <a:tcStyle>
        <a:tcBdr/>
      </a:tcStyle>
    </a:neCell>
    <a:nwCell>
      <a:tcTxStyle b="off" i="off"/>
      <a:tcStyle>
        <a:tcBdr/>
      </a:tcStyle>
    </a:nwCell>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44" autoAdjust="0"/>
    <p:restoredTop sz="94694"/>
  </p:normalViewPr>
  <p:slideViewPr>
    <p:cSldViewPr snapToGrid="0">
      <p:cViewPr varScale="1">
        <p:scale>
          <a:sx n="126" d="100"/>
          <a:sy n="126" d="100"/>
        </p:scale>
        <p:origin x="200" y="81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font" Target="fonts/font6.fntdata"/><Relationship Id="rId39" Type="http://schemas.openxmlformats.org/officeDocument/2006/relationships/font" Target="fonts/font19.fntdata"/><Relationship Id="rId21" Type="http://schemas.openxmlformats.org/officeDocument/2006/relationships/font" Target="fonts/font1.fntdata"/><Relationship Id="rId34" Type="http://schemas.openxmlformats.org/officeDocument/2006/relationships/font" Target="fonts/font14.fntdata"/><Relationship Id="rId42" Type="http://schemas.openxmlformats.org/officeDocument/2006/relationships/font" Target="fonts/font22.fntdata"/><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font" Target="fonts/font9.fntdata"/><Relationship Id="rId11" Type="http://schemas.openxmlformats.org/officeDocument/2006/relationships/slide" Target="slides/slide7.xml"/><Relationship Id="rId24" Type="http://schemas.openxmlformats.org/officeDocument/2006/relationships/font" Target="fonts/font4.fntdata"/><Relationship Id="rId32" Type="http://schemas.openxmlformats.org/officeDocument/2006/relationships/font" Target="fonts/font12.fntdata"/><Relationship Id="rId37" Type="http://schemas.openxmlformats.org/officeDocument/2006/relationships/font" Target="fonts/font17.fntdata"/><Relationship Id="rId40" Type="http://schemas.openxmlformats.org/officeDocument/2006/relationships/font" Target="fonts/font20.fntdata"/><Relationship Id="rId45" Type="http://schemas.openxmlformats.org/officeDocument/2006/relationships/font" Target="fonts/font25.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font" Target="fonts/font3.fntdata"/><Relationship Id="rId28" Type="http://schemas.openxmlformats.org/officeDocument/2006/relationships/font" Target="fonts/font8.fntdata"/><Relationship Id="rId36" Type="http://schemas.openxmlformats.org/officeDocument/2006/relationships/font" Target="fonts/font16.fntdata"/><Relationship Id="rId49"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font" Target="fonts/font11.fntdata"/><Relationship Id="rId44" Type="http://schemas.openxmlformats.org/officeDocument/2006/relationships/font" Target="fonts/font24.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font" Target="fonts/font2.fntdata"/><Relationship Id="rId27" Type="http://schemas.openxmlformats.org/officeDocument/2006/relationships/font" Target="fonts/font7.fntdata"/><Relationship Id="rId30" Type="http://schemas.openxmlformats.org/officeDocument/2006/relationships/font" Target="fonts/font10.fntdata"/><Relationship Id="rId35" Type="http://schemas.openxmlformats.org/officeDocument/2006/relationships/font" Target="fonts/font15.fntdata"/><Relationship Id="rId43" Type="http://schemas.openxmlformats.org/officeDocument/2006/relationships/font" Target="fonts/font23.fntdata"/><Relationship Id="rId48"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font" Target="fonts/font5.fntdata"/><Relationship Id="rId33" Type="http://schemas.openxmlformats.org/officeDocument/2006/relationships/font" Target="fonts/font13.fntdata"/><Relationship Id="rId38" Type="http://schemas.openxmlformats.org/officeDocument/2006/relationships/font" Target="fonts/font18.fntdata"/><Relationship Id="rId46" Type="http://schemas.openxmlformats.org/officeDocument/2006/relationships/commentAuthors" Target="commentAuthors.xml"/><Relationship Id="rId20" Type="http://schemas.openxmlformats.org/officeDocument/2006/relationships/notesMaster" Target="notesMasters/notesMaster1.xml"/><Relationship Id="rId41" Type="http://schemas.openxmlformats.org/officeDocument/2006/relationships/font" Target="fonts/font21.fntdata"/><Relationship Id="rId1" Type="http://schemas.openxmlformats.org/officeDocument/2006/relationships/customXml" Target="../customXml/item1.xml"/><Relationship Id="rId6"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hasCustomPrompt="1"/>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hasCustomPrompt="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r" rtl="1">
              <a:lnSpc>
                <a:spcPct val="100000"/>
              </a:lnSpc>
              <a:spcBef>
                <a:spcPts val="0"/>
              </a:spcBef>
              <a:spcAft>
                <a:spcPts val="0"/>
              </a:spcAft>
              <a:buClr>
                <a:srgbClr val="000000"/>
              </a:buClr>
              <a:buSzPts val="1100"/>
              <a:buFont typeface="Arial"/>
              <a:buChar char="●"/>
              <a:defRPr sz="1100" b="0" i="0" u="none" strike="noStrike" cap="none">
                <a:solidFill>
                  <a:srgbClr val="000000"/>
                </a:solidFill>
                <a:sym typeface="Arial"/>
              </a:defRPr>
            </a:lvl1pPr>
            <a:lvl2pPr marL="914400" marR="0" lvl="1" indent="-298450" algn="r" rtl="1">
              <a:lnSpc>
                <a:spcPct val="100000"/>
              </a:lnSpc>
              <a:spcBef>
                <a:spcPts val="0"/>
              </a:spcBef>
              <a:spcAft>
                <a:spcPts val="0"/>
              </a:spcAft>
              <a:buClr>
                <a:srgbClr val="000000"/>
              </a:buClr>
              <a:buSzPts val="1100"/>
              <a:buFont typeface="Arial"/>
              <a:buChar char="○"/>
              <a:defRPr sz="1100" b="0" i="0" u="none" strike="noStrike" cap="none">
                <a:solidFill>
                  <a:srgbClr val="000000"/>
                </a:solidFill>
                <a:sym typeface="Arial"/>
              </a:defRPr>
            </a:lvl2pPr>
            <a:lvl3pPr marL="1371600" marR="0" lvl="2" indent="-298450" algn="r" rtl="1">
              <a:lnSpc>
                <a:spcPct val="100000"/>
              </a:lnSpc>
              <a:spcBef>
                <a:spcPts val="0"/>
              </a:spcBef>
              <a:spcAft>
                <a:spcPts val="0"/>
              </a:spcAft>
              <a:buClr>
                <a:srgbClr val="000000"/>
              </a:buClr>
              <a:buSzPts val="1100"/>
              <a:buFont typeface="Arial"/>
              <a:buChar char="■"/>
              <a:defRPr sz="1100" b="0" i="0" u="none" strike="noStrike" cap="none">
                <a:solidFill>
                  <a:srgbClr val="000000"/>
                </a:solidFill>
                <a:sym typeface="Arial"/>
              </a:defRPr>
            </a:lvl3pPr>
            <a:lvl4pPr marL="1828800" marR="0" lvl="3" indent="-298450" algn="r" rtl="1">
              <a:lnSpc>
                <a:spcPct val="100000"/>
              </a:lnSpc>
              <a:spcBef>
                <a:spcPts val="0"/>
              </a:spcBef>
              <a:spcAft>
                <a:spcPts val="0"/>
              </a:spcAft>
              <a:buClr>
                <a:srgbClr val="000000"/>
              </a:buClr>
              <a:buSzPts val="1100"/>
              <a:buFont typeface="Arial"/>
              <a:buChar char="●"/>
              <a:defRPr sz="1100" b="0" i="0" u="none" strike="noStrike" cap="none">
                <a:solidFill>
                  <a:srgbClr val="000000"/>
                </a:solidFill>
                <a:sym typeface="Arial"/>
              </a:defRPr>
            </a:lvl4pPr>
            <a:lvl5pPr marL="2286000" marR="0" lvl="4" indent="-298450" algn="r" rtl="1">
              <a:lnSpc>
                <a:spcPct val="100000"/>
              </a:lnSpc>
              <a:spcBef>
                <a:spcPts val="0"/>
              </a:spcBef>
              <a:spcAft>
                <a:spcPts val="0"/>
              </a:spcAft>
              <a:buClr>
                <a:srgbClr val="000000"/>
              </a:buClr>
              <a:buSzPts val="1100"/>
              <a:buFont typeface="Arial"/>
              <a:buChar char="○"/>
              <a:defRPr sz="1100" b="0" i="0" u="none" strike="noStrike" cap="none">
                <a:solidFill>
                  <a:srgbClr val="000000"/>
                </a:solidFill>
                <a:sym typeface="Arial"/>
              </a:defRPr>
            </a:lvl5pPr>
            <a:lvl6pPr marL="2743200" marR="0" lvl="5" indent="-298450" algn="r" rtl="1">
              <a:lnSpc>
                <a:spcPct val="100000"/>
              </a:lnSpc>
              <a:spcBef>
                <a:spcPts val="0"/>
              </a:spcBef>
              <a:spcAft>
                <a:spcPts val="0"/>
              </a:spcAft>
              <a:buClr>
                <a:srgbClr val="000000"/>
              </a:buClr>
              <a:buSzPts val="1100"/>
              <a:buFont typeface="Arial"/>
              <a:buChar char="■"/>
              <a:defRPr sz="1100" b="0" i="0" u="none" strike="noStrike" cap="none">
                <a:solidFill>
                  <a:srgbClr val="000000"/>
                </a:solidFill>
                <a:sym typeface="Arial"/>
              </a:defRPr>
            </a:lvl6pPr>
            <a:lvl7pPr marL="3200400" marR="0" lvl="6" indent="-298450" algn="r" rtl="1">
              <a:lnSpc>
                <a:spcPct val="100000"/>
              </a:lnSpc>
              <a:spcBef>
                <a:spcPts val="0"/>
              </a:spcBef>
              <a:spcAft>
                <a:spcPts val="0"/>
              </a:spcAft>
              <a:buClr>
                <a:srgbClr val="000000"/>
              </a:buClr>
              <a:buSzPts val="1100"/>
              <a:buFont typeface="Arial"/>
              <a:buChar char="●"/>
              <a:defRPr sz="1100" b="0" i="0" u="none" strike="noStrike" cap="none">
                <a:solidFill>
                  <a:srgbClr val="000000"/>
                </a:solidFill>
                <a:sym typeface="Arial"/>
              </a:defRPr>
            </a:lvl7pPr>
            <a:lvl8pPr marL="3657600" marR="0" lvl="7" indent="-298450" algn="r" rtl="1">
              <a:lnSpc>
                <a:spcPct val="100000"/>
              </a:lnSpc>
              <a:spcBef>
                <a:spcPts val="0"/>
              </a:spcBef>
              <a:spcAft>
                <a:spcPts val="0"/>
              </a:spcAft>
              <a:buClr>
                <a:srgbClr val="000000"/>
              </a:buClr>
              <a:buSzPts val="1100"/>
              <a:buFont typeface="Arial"/>
              <a:buChar char="○"/>
              <a:defRPr sz="1100" b="0" i="0" u="none" strike="noStrike" cap="none">
                <a:solidFill>
                  <a:srgbClr val="000000"/>
                </a:solidFill>
                <a:sym typeface="Arial"/>
              </a:defRPr>
            </a:lvl8pPr>
            <a:lvl9pPr marL="4114800" marR="0" lvl="8" indent="-298450" algn="r" rtl="1">
              <a:lnSpc>
                <a:spcPct val="100000"/>
              </a:lnSpc>
              <a:spcBef>
                <a:spcPts val="0"/>
              </a:spcBef>
              <a:spcAft>
                <a:spcPts val="0"/>
              </a:spcAft>
              <a:buClr>
                <a:srgbClr val="000000"/>
              </a:buClr>
              <a:buSzPts val="1100"/>
              <a:buFont typeface="Arial"/>
              <a:buChar char="■"/>
              <a:defRPr sz="1100" b="0" i="0" u="none" strike="noStrike" cap="none">
                <a:solidFill>
                  <a:srgbClr val="000000"/>
                </a:solidFil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r" rtl="1">
      <a:lnSpc>
        <a:spcPct val="100000"/>
      </a:lnSpc>
      <a:spcBef>
        <a:spcPts val="0"/>
      </a:spcBef>
      <a:spcAft>
        <a:spcPts val="0"/>
      </a:spcAft>
      <a:buClr>
        <a:srgbClr val="000000"/>
      </a:buClr>
      <a:buFont typeface="Arial"/>
      <a:defRPr sz="1400" b="0" i="0" u="none" strike="noStrike" cap="none">
        <a:solidFill>
          <a:srgbClr val="000000"/>
        </a:solidFill>
        <a:sym typeface="Arial"/>
      </a:defRPr>
    </a:lvl1pPr>
    <a:lvl2pPr marR="0" lvl="1" algn="r" rtl="1">
      <a:lnSpc>
        <a:spcPct val="100000"/>
      </a:lnSpc>
      <a:spcBef>
        <a:spcPts val="0"/>
      </a:spcBef>
      <a:spcAft>
        <a:spcPts val="0"/>
      </a:spcAft>
      <a:buClr>
        <a:srgbClr val="000000"/>
      </a:buClr>
      <a:buFont typeface="Arial"/>
      <a:defRPr sz="1400" b="0" i="0" u="none" strike="noStrike" cap="none">
        <a:solidFill>
          <a:srgbClr val="000000"/>
        </a:solidFill>
        <a:sym typeface="Arial"/>
      </a:defRPr>
    </a:lvl2pPr>
    <a:lvl3pPr marR="0" lvl="2" algn="r" rtl="1">
      <a:lnSpc>
        <a:spcPct val="100000"/>
      </a:lnSpc>
      <a:spcBef>
        <a:spcPts val="0"/>
      </a:spcBef>
      <a:spcAft>
        <a:spcPts val="0"/>
      </a:spcAft>
      <a:buClr>
        <a:srgbClr val="000000"/>
      </a:buClr>
      <a:buFont typeface="Arial"/>
      <a:defRPr sz="1400" b="0" i="0" u="none" strike="noStrike" cap="none">
        <a:solidFill>
          <a:srgbClr val="000000"/>
        </a:solidFill>
        <a:sym typeface="Arial"/>
      </a:defRPr>
    </a:lvl3pPr>
    <a:lvl4pPr marR="0" lvl="3" algn="r" rtl="1">
      <a:lnSpc>
        <a:spcPct val="100000"/>
      </a:lnSpc>
      <a:spcBef>
        <a:spcPts val="0"/>
      </a:spcBef>
      <a:spcAft>
        <a:spcPts val="0"/>
      </a:spcAft>
      <a:buClr>
        <a:srgbClr val="000000"/>
      </a:buClr>
      <a:buFont typeface="Arial"/>
      <a:defRPr sz="1400" b="0" i="0" u="none" strike="noStrike" cap="none">
        <a:solidFill>
          <a:srgbClr val="000000"/>
        </a:solidFill>
        <a:sym typeface="Arial"/>
      </a:defRPr>
    </a:lvl4pPr>
    <a:lvl5pPr marR="0" lvl="4" algn="r" rtl="1">
      <a:lnSpc>
        <a:spcPct val="100000"/>
      </a:lnSpc>
      <a:spcBef>
        <a:spcPts val="0"/>
      </a:spcBef>
      <a:spcAft>
        <a:spcPts val="0"/>
      </a:spcAft>
      <a:buClr>
        <a:srgbClr val="000000"/>
      </a:buClr>
      <a:buFont typeface="Arial"/>
      <a:defRPr sz="1400" b="0" i="0" u="none" strike="noStrike" cap="none">
        <a:solidFill>
          <a:srgbClr val="000000"/>
        </a:solidFill>
        <a:sym typeface="Arial"/>
      </a:defRPr>
    </a:lvl5pPr>
    <a:lvl6pPr marR="0" lvl="5" algn="r" rtl="1">
      <a:lnSpc>
        <a:spcPct val="100000"/>
      </a:lnSpc>
      <a:spcBef>
        <a:spcPts val="0"/>
      </a:spcBef>
      <a:spcAft>
        <a:spcPts val="0"/>
      </a:spcAft>
      <a:buClr>
        <a:srgbClr val="000000"/>
      </a:buClr>
      <a:buFont typeface="Arial"/>
      <a:defRPr sz="1400" b="0" i="0" u="none" strike="noStrike" cap="none">
        <a:solidFill>
          <a:srgbClr val="000000"/>
        </a:solidFill>
        <a:sym typeface="Arial"/>
      </a:defRPr>
    </a:lvl6pPr>
    <a:lvl7pPr marR="0" lvl="6" algn="r" rtl="1">
      <a:lnSpc>
        <a:spcPct val="100000"/>
      </a:lnSpc>
      <a:spcBef>
        <a:spcPts val="0"/>
      </a:spcBef>
      <a:spcAft>
        <a:spcPts val="0"/>
      </a:spcAft>
      <a:buClr>
        <a:srgbClr val="000000"/>
      </a:buClr>
      <a:buFont typeface="Arial"/>
      <a:defRPr sz="1400" b="0" i="0" u="none" strike="noStrike" cap="none">
        <a:solidFill>
          <a:srgbClr val="000000"/>
        </a:solidFill>
        <a:sym typeface="Arial"/>
      </a:defRPr>
    </a:lvl7pPr>
    <a:lvl8pPr marR="0" lvl="7" algn="r" rtl="1">
      <a:lnSpc>
        <a:spcPct val="100000"/>
      </a:lnSpc>
      <a:spcBef>
        <a:spcPts val="0"/>
      </a:spcBef>
      <a:spcAft>
        <a:spcPts val="0"/>
      </a:spcAft>
      <a:buClr>
        <a:srgbClr val="000000"/>
      </a:buClr>
      <a:buFont typeface="Arial"/>
      <a:defRPr sz="1400" b="0" i="0" u="none" strike="noStrike" cap="none">
        <a:solidFill>
          <a:srgbClr val="000000"/>
        </a:solidFill>
        <a:sym typeface="Arial"/>
      </a:defRPr>
    </a:lvl8pPr>
    <a:lvl9pPr marR="0" lvl="8" algn="r" rtl="1">
      <a:lnSpc>
        <a:spcPct val="100000"/>
      </a:lnSpc>
      <a:spcBef>
        <a:spcPts val="0"/>
      </a:spcBef>
      <a:spcAft>
        <a:spcPts val="0"/>
      </a:spcAft>
      <a:buClr>
        <a:srgbClr val="000000"/>
      </a:buClr>
      <a:buFont typeface="Arial"/>
      <a:defRPr sz="1400" b="0" i="0" u="none" strike="noStrike" cap="none">
        <a:solidFill>
          <a:srgbClr val="000000"/>
        </a:solidFil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
        <p:cNvGrpSpPr/>
        <p:nvPr/>
      </p:nvGrpSpPr>
      <p:grpSpPr>
        <a:xfrm>
          <a:off x="0" y="0"/>
          <a:ext cx="0" cy="0"/>
          <a:chOff x="0" y="0"/>
          <a:chExt cx="0" cy="0"/>
        </a:xfrm>
      </p:grpSpPr>
      <p:sp>
        <p:nvSpPr>
          <p:cNvPr id="36" name="Google Shape;36;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Clr>
                <a:schemeClr val="dk1"/>
              </a:buClr>
              <a:buSzPts val="2400"/>
              <a:buFont typeface="Montserrat"/>
              <a:buNone/>
            </a:pPr>
            <a:endParaRPr/>
          </a:p>
        </p:txBody>
      </p:sp>
      <p:sp>
        <p:nvSpPr>
          <p:cNvPr id="37" name="Google Shape;37;p1:notes"/>
          <p:cNvSpPr>
            <a:spLocks noGrp="1" noRot="1" noChangeAspect="1"/>
          </p:cNvSpPr>
          <p:nvPr>
            <p:ph type="sldImg" idx="2"/>
          </p:nvPr>
        </p:nvSpPr>
        <p:spPr>
          <a:xfrm>
            <a:off x="379413" y="685800"/>
            <a:ext cx="6097587"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ar-SA"/>
              <a:t>من المهم التأكيد على أن النظم الغذائية المستدامة يجب أن تفي </a:t>
            </a:r>
            <a:r>
              <a:rPr lang="ar-SA" b="1"/>
              <a:t>بعدة أغراض</a:t>
            </a:r>
            <a:r>
              <a:rPr lang="ar-SA"/>
              <a:t> كما هو موضح أعلاه. </a:t>
            </a:r>
          </a:p>
          <a:p>
            <a:pPr>
              <a:buNone/>
            </a:pPr>
            <a:endParaRPr lang="en-US"/>
          </a:p>
          <a:p>
            <a:pPr>
              <a:buNone/>
            </a:pPr>
            <a:r>
              <a:rPr lang="ar-SA"/>
              <a:t>يمكن عرض النتائج المختلفة للنظم الغذائية بطرق مختلفة، مع التركيز على جوانب مختلفة (على سبيل المثال، تسلط بعض الأطر الضوء على نتائج النظم الغذائية المتعلقة بالحوكمة والتوازن الإقليمي)  </a:t>
            </a:r>
          </a:p>
          <a:p>
            <a:pPr>
              <a:buNone/>
            </a:pPr>
            <a:endParaRPr lang="en-US"/>
          </a:p>
          <a:p>
            <a:pPr>
              <a:buNone/>
            </a:pPr>
            <a:r>
              <a:rPr lang="ar-SA"/>
              <a:t>العنصر المهم هو إيصال أن النظم الغذائية تفعل أكثر بكثير من مجرد توفير الغذاء!</a:t>
            </a:r>
          </a:p>
          <a:p>
            <a:pPr>
              <a:buNone/>
            </a:pPr>
            <a:endParaRPr lang="en-US"/>
          </a:p>
          <a:p>
            <a:pPr>
              <a:buNone/>
            </a:pPr>
            <a:r>
              <a:rPr lang="ar-SA"/>
              <a:t> إنها تمثل جزءًا أساسيًا من النسيج الاجتماعي والثقافي والاقتصادي. علاوة على ذلك، يتم تحقيق هذه النتائج في وقت واحد. غالبًا ما يتلل اتخاذ الخيارات ومعالجة المفاضلات (على سبيل المثال بين إبقاء الأسعار منخفضة للمستهلكين مع ضمان أن موردي الأغذية يمكنهم تحقيق دخل لائق).</a:t>
            </a:r>
          </a:p>
          <a:p>
            <a:pPr>
              <a:buNone/>
            </a:pPr>
            <a:endParaRPr lang="en-US"/>
          </a:p>
          <a:p>
            <a:pPr>
              <a:buNone/>
            </a:pPr>
            <a:r>
              <a:rPr lang="ar-SA"/>
              <a:t> أخيرًا، يتم تنفيذ جميع النتائج محليًا، ولها تداعيات / تأثيرات محلية - حتى عندما تكون جزءًا من العمليات العالمية (مثل سلاسل الإمداد الغذائي الدولية).</a:t>
            </a:r>
          </a:p>
        </p:txBody>
      </p:sp>
    </p:spTree>
    <p:extLst>
      <p:ext uri="{BB962C8B-B14F-4D97-AF65-F5344CB8AC3E}">
        <p14:creationId xmlns:p14="http://schemas.microsoft.com/office/powerpoint/2010/main" val="997008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pPr>
              <a:buNone/>
            </a:pPr>
            <a:r>
              <a:rPr lang="ar-SA"/>
              <a:t>تظهر الدوافع والنتائج (الأغراض) المتعددة للنظم الغذائية أنها </a:t>
            </a:r>
            <a:r>
              <a:rPr lang="ar-SA" b="1"/>
              <a:t>ركائز أساسية لجدول أعمال 2030</a:t>
            </a:r>
            <a:r>
              <a:rPr lang="ar-SA"/>
              <a:t>.</a:t>
            </a:r>
          </a:p>
          <a:p>
            <a:pPr>
              <a:buNone/>
            </a:pPr>
            <a:endParaRPr lang="en-US"/>
          </a:p>
          <a:p>
            <a:pPr>
              <a:buNone/>
            </a:pPr>
            <a:r>
              <a:rPr lang="ar-SA"/>
              <a:t> يعد جعل النظم الغذائية مستدامة أمرًا أساسيًا لتحقيق أهداف التنمية المستدامة كما هو موضح في هذا الرسم البياني. </a:t>
            </a:r>
          </a:p>
        </p:txBody>
      </p:sp>
    </p:spTree>
    <p:extLst>
      <p:ext uri="{BB962C8B-B14F-4D97-AF65-F5344CB8AC3E}">
        <p14:creationId xmlns:p14="http://schemas.microsoft.com/office/powerpoint/2010/main" val="2989488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g4b2289fa13_0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1" name="Google Shape;151;g4b2289fa13_0_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
        <p:cNvGrpSpPr/>
        <p:nvPr/>
      </p:nvGrpSpPr>
      <p:grpSpPr>
        <a:xfrm>
          <a:off x="0" y="0"/>
          <a:ext cx="0" cy="0"/>
          <a:chOff x="0" y="0"/>
          <a:chExt cx="0" cy="0"/>
        </a:xfrm>
      </p:grpSpPr>
      <p:sp>
        <p:nvSpPr>
          <p:cNvPr id="54" name="Google Shape;54;g5e4cb7db16_3_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2400"/>
              <a:buFont typeface="Montserrat"/>
              <a:buNone/>
            </a:pPr>
            <a:endParaRPr/>
          </a:p>
        </p:txBody>
      </p:sp>
      <p:sp>
        <p:nvSpPr>
          <p:cNvPr id="55" name="Google Shape;55;g5e4cb7db16_3_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804619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E12C5-35F0-114D-9488-CF9ADAE44E63}"/>
              </a:ext>
            </a:extLst>
          </p:cNvPr>
          <p:cNvSpPr>
            <a:spLocks noGrp="1"/>
          </p:cNvSpPr>
          <p:nvPr>
            <p:ph type="ctrTitle" hasCustomPrompt="1"/>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10549FD1-92AD-284A-A978-494F021015CC}"/>
              </a:ext>
            </a:extLst>
          </p:cNvPr>
          <p:cNvSpPr>
            <a:spLocks noGrp="1"/>
          </p:cNvSpPr>
          <p:nvPr>
            <p:ph type="subTitle" idx="1" hasCustomPrompt="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0DF6704C-D105-8C45-8296-B4DDECF41C74}"/>
              </a:ext>
            </a:extLst>
          </p:cNvPr>
          <p:cNvSpPr>
            <a:spLocks noGrp="1"/>
          </p:cNvSpPr>
          <p:nvPr>
            <p:ph type="dt" sz="half" idx="10" hasCustomPrompt="1"/>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60E85002-E246-E04C-8C73-99029570FDBD}"/>
              </a:ext>
            </a:extLst>
          </p:cNvPr>
          <p:cNvSpPr>
            <a:spLocks noGrp="1"/>
          </p:cNvSpPr>
          <p:nvPr>
            <p:ph type="ftr" sz="quarter" idx="11" hasCustomPrompt="1"/>
          </p:nvPr>
        </p:nvSpPr>
        <p:spPr/>
        <p:txBody>
          <a:bodyPr/>
          <a:lstStyle/>
          <a:p>
            <a:endParaRPr lang="en-US"/>
          </a:p>
        </p:txBody>
      </p:sp>
      <p:sp>
        <p:nvSpPr>
          <p:cNvPr id="6" name="Slide Number Placeholder 5">
            <a:extLst>
              <a:ext uri="{FF2B5EF4-FFF2-40B4-BE49-F238E27FC236}">
                <a16:creationId xmlns:a16="http://schemas.microsoft.com/office/drawing/2014/main" id="{9C3BB411-C9A0-734F-9BA4-8A07B7BEB112}"/>
              </a:ext>
            </a:extLst>
          </p:cNvPr>
          <p:cNvSpPr>
            <a:spLocks noGrp="1"/>
          </p:cNvSpPr>
          <p:nvPr>
            <p:ph type="sldNum" sz="quarter" idx="12" hasCustomPrompt="1"/>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375970416"/>
      </p:ext>
    </p:extLst>
  </p:cSld>
  <p:clrMapOvr>
    <a:masterClrMapping/>
  </p:clrMapOvr>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82CC93-AEA9-2F4D-8D92-0D638F856EE4}"/>
              </a:ext>
            </a:extLst>
          </p:cNvPr>
          <p:cNvSpPr>
            <a:spLocks noGrp="1"/>
          </p:cNvSpPr>
          <p:nvPr>
            <p:ph type="title" hasCustomPrompt="1"/>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4F8DEA1-8599-214C-A599-F6CA91F1C17B}"/>
              </a:ext>
            </a:extLst>
          </p:cNvPr>
          <p:cNvSpPr>
            <a:spLocks noGrp="1"/>
          </p:cNvSpPr>
          <p:nvPr>
            <p:ph type="body" orient="vert" idx="1" hasCustomPrompt="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0DDF0C8-77AA-4745-A868-74AF34D7A6E3}"/>
              </a:ext>
            </a:extLst>
          </p:cNvPr>
          <p:cNvSpPr>
            <a:spLocks noGrp="1"/>
          </p:cNvSpPr>
          <p:nvPr>
            <p:ph type="dt" sz="half" idx="10" hasCustomPrompt="1"/>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8892313C-E74B-CC4E-B7EE-13A477C1BDF1}"/>
              </a:ext>
            </a:extLst>
          </p:cNvPr>
          <p:cNvSpPr>
            <a:spLocks noGrp="1"/>
          </p:cNvSpPr>
          <p:nvPr>
            <p:ph type="ftr" sz="quarter" idx="11" hasCustomPrompt="1"/>
          </p:nvPr>
        </p:nvSpPr>
        <p:spPr/>
        <p:txBody>
          <a:bodyPr/>
          <a:lstStyle/>
          <a:p>
            <a:endParaRPr lang="en-US"/>
          </a:p>
        </p:txBody>
      </p:sp>
      <p:sp>
        <p:nvSpPr>
          <p:cNvPr id="6" name="Slide Number Placeholder 5">
            <a:extLst>
              <a:ext uri="{FF2B5EF4-FFF2-40B4-BE49-F238E27FC236}">
                <a16:creationId xmlns:a16="http://schemas.microsoft.com/office/drawing/2014/main" id="{A4BCF30B-5C01-B742-B63C-403AAF189FF0}"/>
              </a:ext>
            </a:extLst>
          </p:cNvPr>
          <p:cNvSpPr>
            <a:spLocks noGrp="1"/>
          </p:cNvSpPr>
          <p:nvPr>
            <p:ph type="sldNum" sz="quarter" idx="12" hasCustomPrompt="1"/>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816482646"/>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992C1AA-3936-054F-BF19-64B432A30CA0}"/>
              </a:ext>
            </a:extLst>
          </p:cNvPr>
          <p:cNvSpPr>
            <a:spLocks noGrp="1"/>
          </p:cNvSpPr>
          <p:nvPr>
            <p:ph type="title" orient="vert" hasCustomPrompt="1"/>
          </p:nvPr>
        </p:nvSpPr>
        <p:spPr>
          <a:xfrm>
            <a:off x="6543675" y="273844"/>
            <a:ext cx="1971675" cy="435887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15B0BC6-F54F-E54C-852E-D0B69E54A4BA}"/>
              </a:ext>
            </a:extLst>
          </p:cNvPr>
          <p:cNvSpPr>
            <a:spLocks noGrp="1"/>
          </p:cNvSpPr>
          <p:nvPr>
            <p:ph type="body" orient="vert" idx="1" hasCustomPrompt="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FF1F2E3-0502-4243-A3CD-7E679E18C233}"/>
              </a:ext>
            </a:extLst>
          </p:cNvPr>
          <p:cNvSpPr>
            <a:spLocks noGrp="1"/>
          </p:cNvSpPr>
          <p:nvPr>
            <p:ph type="dt" sz="half" idx="10" hasCustomPrompt="1"/>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0C87107B-4096-BE4D-A869-C548614EBA58}"/>
              </a:ext>
            </a:extLst>
          </p:cNvPr>
          <p:cNvSpPr>
            <a:spLocks noGrp="1"/>
          </p:cNvSpPr>
          <p:nvPr>
            <p:ph type="ftr" sz="quarter" idx="11" hasCustomPrompt="1"/>
          </p:nvPr>
        </p:nvSpPr>
        <p:spPr/>
        <p:txBody>
          <a:bodyPr/>
          <a:lstStyle/>
          <a:p>
            <a:endParaRPr lang="en-US"/>
          </a:p>
        </p:txBody>
      </p:sp>
      <p:sp>
        <p:nvSpPr>
          <p:cNvPr id="6" name="Slide Number Placeholder 5">
            <a:extLst>
              <a:ext uri="{FF2B5EF4-FFF2-40B4-BE49-F238E27FC236}">
                <a16:creationId xmlns:a16="http://schemas.microsoft.com/office/drawing/2014/main" id="{69023D4B-555A-3043-83B4-C29491730319}"/>
              </a:ext>
            </a:extLst>
          </p:cNvPr>
          <p:cNvSpPr>
            <a:spLocks noGrp="1"/>
          </p:cNvSpPr>
          <p:nvPr>
            <p:ph type="sldNum" sz="quarter" idx="12" hasCustomPrompt="1"/>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007874389"/>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15C74B-E343-6C4F-9EDA-A09468AD9FBD}"/>
              </a:ext>
            </a:extLst>
          </p:cNvPr>
          <p:cNvSpPr>
            <a:spLocks noGrp="1"/>
          </p:cNvSpPr>
          <p:nvPr>
            <p:ph type="title" hasCustomPrompt="1"/>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6D307EE-53FF-D248-BD03-DFFA53145CA2}"/>
              </a:ext>
            </a:extLst>
          </p:cNvPr>
          <p:cNvSpPr>
            <a:spLocks noGrp="1"/>
          </p:cNvSpPr>
          <p:nvPr>
            <p:ph idx="1" hasCustomPrompt="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9C13D9C-1496-4546-AEE3-A7BD72A3765F}"/>
              </a:ext>
            </a:extLst>
          </p:cNvPr>
          <p:cNvSpPr>
            <a:spLocks noGrp="1"/>
          </p:cNvSpPr>
          <p:nvPr>
            <p:ph type="dt" sz="half" idx="10" hasCustomPrompt="1"/>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D287C56D-7220-9D43-89CC-3D87030B2A32}"/>
              </a:ext>
            </a:extLst>
          </p:cNvPr>
          <p:cNvSpPr>
            <a:spLocks noGrp="1"/>
          </p:cNvSpPr>
          <p:nvPr>
            <p:ph type="ftr" sz="quarter" idx="11" hasCustomPrompt="1"/>
          </p:nvPr>
        </p:nvSpPr>
        <p:spPr/>
        <p:txBody>
          <a:bodyPr/>
          <a:lstStyle/>
          <a:p>
            <a:endParaRPr lang="en-US"/>
          </a:p>
        </p:txBody>
      </p:sp>
      <p:sp>
        <p:nvSpPr>
          <p:cNvPr id="6" name="Slide Number Placeholder 5">
            <a:extLst>
              <a:ext uri="{FF2B5EF4-FFF2-40B4-BE49-F238E27FC236}">
                <a16:creationId xmlns:a16="http://schemas.microsoft.com/office/drawing/2014/main" id="{5A4D26F6-AC30-0548-BCFE-7FE9EC85F6DB}"/>
              </a:ext>
            </a:extLst>
          </p:cNvPr>
          <p:cNvSpPr>
            <a:spLocks noGrp="1"/>
          </p:cNvSpPr>
          <p:nvPr>
            <p:ph type="sldNum" sz="quarter" idx="12" hasCustomPrompt="1"/>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641893111"/>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103977-BAE6-2049-8FCE-68D11E5E497E}"/>
              </a:ext>
            </a:extLst>
          </p:cNvPr>
          <p:cNvSpPr>
            <a:spLocks noGrp="1"/>
          </p:cNvSpPr>
          <p:nvPr>
            <p:ph type="title" hasCustomPrompt="1"/>
          </p:nvPr>
        </p:nvSpPr>
        <p:spPr>
          <a:xfrm>
            <a:off x="623888" y="1282304"/>
            <a:ext cx="7886700" cy="2139553"/>
          </a:xfrm>
        </p:spPr>
        <p:txBody>
          <a:bodyPr anchor="b"/>
          <a:lstStyle>
            <a:lvl1pPr>
              <a:defRPr sz="4500"/>
            </a:lvl1pPr>
          </a:lstStyle>
          <a:p>
            <a:r>
              <a:rPr lang="en-US"/>
              <a:t>Click to edit Master title style</a:t>
            </a:r>
          </a:p>
        </p:txBody>
      </p:sp>
      <p:sp>
        <p:nvSpPr>
          <p:cNvPr id="3" name="Text Placeholder 2">
            <a:extLst>
              <a:ext uri="{FF2B5EF4-FFF2-40B4-BE49-F238E27FC236}">
                <a16:creationId xmlns:a16="http://schemas.microsoft.com/office/drawing/2014/main" id="{8A4F2628-B6EA-334B-BB8C-AF9A0C537BB7}"/>
              </a:ext>
            </a:extLst>
          </p:cNvPr>
          <p:cNvSpPr>
            <a:spLocks noGrp="1"/>
          </p:cNvSpPr>
          <p:nvPr>
            <p:ph type="body" idx="1" hasCustomPrompt="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45298C1-E577-8B47-834F-CC26A088A2F5}"/>
              </a:ext>
            </a:extLst>
          </p:cNvPr>
          <p:cNvSpPr>
            <a:spLocks noGrp="1"/>
          </p:cNvSpPr>
          <p:nvPr>
            <p:ph type="dt" sz="half" idx="10" hasCustomPrompt="1"/>
          </p:nvPr>
        </p:nvSpPr>
        <p:spPr/>
        <p:txBody>
          <a:body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A3088172-BAB6-F844-AD3A-6F803BFC57CF}"/>
              </a:ext>
            </a:extLst>
          </p:cNvPr>
          <p:cNvSpPr>
            <a:spLocks noGrp="1"/>
          </p:cNvSpPr>
          <p:nvPr>
            <p:ph type="ftr" sz="quarter" idx="11" hasCustomPrompt="1"/>
          </p:nvPr>
        </p:nvSpPr>
        <p:spPr/>
        <p:txBody>
          <a:bodyPr/>
          <a:lstStyle/>
          <a:p>
            <a:endParaRPr lang="en-US"/>
          </a:p>
        </p:txBody>
      </p:sp>
      <p:sp>
        <p:nvSpPr>
          <p:cNvPr id="6" name="Slide Number Placeholder 5">
            <a:extLst>
              <a:ext uri="{FF2B5EF4-FFF2-40B4-BE49-F238E27FC236}">
                <a16:creationId xmlns:a16="http://schemas.microsoft.com/office/drawing/2014/main" id="{C8B00DFC-1860-254F-A866-A43BD7B83DDF}"/>
              </a:ext>
            </a:extLst>
          </p:cNvPr>
          <p:cNvSpPr>
            <a:spLocks noGrp="1"/>
          </p:cNvSpPr>
          <p:nvPr>
            <p:ph type="sldNum" sz="quarter" idx="12" hasCustomPrompt="1"/>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2687969983"/>
      </p:ext>
    </p:extLst>
  </p:cSld>
  <p:clrMapOvr>
    <a:masterClrMapping/>
  </p:clrMapOvr>
  <p:hf hdr="0" ftr="0" dt="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A30F92-9E57-F847-8E2C-9C6CFE10C32E}"/>
              </a:ext>
            </a:extLst>
          </p:cNvPr>
          <p:cNvSpPr>
            <a:spLocks noGrp="1"/>
          </p:cNvSpPr>
          <p:nvPr>
            <p:ph type="title" hasCustomPrompt="1"/>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4D7A995-75B0-E749-8A5A-B133CBBCD3D5}"/>
              </a:ext>
            </a:extLst>
          </p:cNvPr>
          <p:cNvSpPr>
            <a:spLocks noGrp="1"/>
          </p:cNvSpPr>
          <p:nvPr>
            <p:ph sz="half" idx="1" hasCustomPrompt="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87D3E74-262F-5549-AB15-9F6DFEE6BBC7}"/>
              </a:ext>
            </a:extLst>
          </p:cNvPr>
          <p:cNvSpPr>
            <a:spLocks noGrp="1"/>
          </p:cNvSpPr>
          <p:nvPr>
            <p:ph sz="half" idx="2" hasCustomPrompt="1"/>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617677E9-66F8-BE44-BE9F-92EC5EBAA48D}"/>
              </a:ext>
            </a:extLst>
          </p:cNvPr>
          <p:cNvSpPr>
            <a:spLocks noGrp="1"/>
          </p:cNvSpPr>
          <p:nvPr>
            <p:ph type="dt" sz="half" idx="10" hasCustomPrompt="1"/>
          </p:nvPr>
        </p:nvSpPr>
        <p:spPr/>
        <p:txBody>
          <a:bodyPr/>
          <a:lstStyle/>
          <a:p>
            <a:fld id="{AC179B40-EB63-4849-BFEA-3D9E82C7BD5D}" type="datetimeFigureOut">
              <a:rPr lang="en-US" smtClean="0"/>
              <a:t>1/5/21</a:t>
            </a:fld>
            <a:endParaRPr lang="en-US"/>
          </a:p>
        </p:txBody>
      </p:sp>
      <p:sp>
        <p:nvSpPr>
          <p:cNvPr id="6" name="Footer Placeholder 5">
            <a:extLst>
              <a:ext uri="{FF2B5EF4-FFF2-40B4-BE49-F238E27FC236}">
                <a16:creationId xmlns:a16="http://schemas.microsoft.com/office/drawing/2014/main" id="{91A14853-D4A3-2E4D-8AD7-E2095C49E3D5}"/>
              </a:ext>
            </a:extLst>
          </p:cNvPr>
          <p:cNvSpPr>
            <a:spLocks noGrp="1"/>
          </p:cNvSpPr>
          <p:nvPr>
            <p:ph type="ftr" sz="quarter" idx="11" hasCustomPrompt="1"/>
          </p:nvPr>
        </p:nvSpPr>
        <p:spPr/>
        <p:txBody>
          <a:bodyPr/>
          <a:lstStyle/>
          <a:p>
            <a:endParaRPr lang="en-US"/>
          </a:p>
        </p:txBody>
      </p:sp>
      <p:sp>
        <p:nvSpPr>
          <p:cNvPr id="7" name="Slide Number Placeholder 6">
            <a:extLst>
              <a:ext uri="{FF2B5EF4-FFF2-40B4-BE49-F238E27FC236}">
                <a16:creationId xmlns:a16="http://schemas.microsoft.com/office/drawing/2014/main" id="{19362FCF-75A5-0B42-AB37-0ABC040E4511}"/>
              </a:ext>
            </a:extLst>
          </p:cNvPr>
          <p:cNvSpPr>
            <a:spLocks noGrp="1"/>
          </p:cNvSpPr>
          <p:nvPr>
            <p:ph type="sldNum" sz="quarter" idx="12" hasCustomPrompt="1"/>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158941618"/>
      </p:ext>
    </p:extLst>
  </p:cSld>
  <p:clrMapOvr>
    <a:masterClrMapping/>
  </p:clrMapOvr>
  <p:hf hdr="0" ftr="0" dt="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3351B-CF8F-1041-B98F-080424D7AFFB}"/>
              </a:ext>
            </a:extLst>
          </p:cNvPr>
          <p:cNvSpPr>
            <a:spLocks noGrp="1"/>
          </p:cNvSpPr>
          <p:nvPr>
            <p:ph type="title" hasCustomPrompt="1"/>
          </p:nvPr>
        </p:nvSpPr>
        <p:spPr>
          <a:xfrm>
            <a:off x="629841" y="273844"/>
            <a:ext cx="7886700" cy="994172"/>
          </a:xfrm>
        </p:spPr>
        <p:txBody>
          <a:bodyPr/>
          <a:lstStyle/>
          <a:p>
            <a:r>
              <a:rPr lang="en-US"/>
              <a:t>Click to edit Master title style</a:t>
            </a:r>
          </a:p>
        </p:txBody>
      </p:sp>
      <p:sp>
        <p:nvSpPr>
          <p:cNvPr id="3" name="Text Placeholder 2">
            <a:extLst>
              <a:ext uri="{FF2B5EF4-FFF2-40B4-BE49-F238E27FC236}">
                <a16:creationId xmlns:a16="http://schemas.microsoft.com/office/drawing/2014/main" id="{2FC87CEB-FA79-D54F-B565-1D24BB96719E}"/>
              </a:ext>
            </a:extLst>
          </p:cNvPr>
          <p:cNvSpPr>
            <a:spLocks noGrp="1"/>
          </p:cNvSpPr>
          <p:nvPr>
            <p:ph type="body" idx="1" hasCustomPrompt="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a:extLst>
              <a:ext uri="{FF2B5EF4-FFF2-40B4-BE49-F238E27FC236}">
                <a16:creationId xmlns:a16="http://schemas.microsoft.com/office/drawing/2014/main" id="{0E3447F6-07FC-8A4E-86AA-4F4BEFD5BB09}"/>
              </a:ext>
            </a:extLst>
          </p:cNvPr>
          <p:cNvSpPr>
            <a:spLocks noGrp="1"/>
          </p:cNvSpPr>
          <p:nvPr>
            <p:ph sz="half" idx="2" hasCustomPrompt="1"/>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1CAE3B2-2D27-B14E-BAE2-30A4F1DE6432}"/>
              </a:ext>
            </a:extLst>
          </p:cNvPr>
          <p:cNvSpPr>
            <a:spLocks noGrp="1"/>
          </p:cNvSpPr>
          <p:nvPr>
            <p:ph type="body" sz="quarter" idx="3" hasCustomPrompt="1"/>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a:extLst>
              <a:ext uri="{FF2B5EF4-FFF2-40B4-BE49-F238E27FC236}">
                <a16:creationId xmlns:a16="http://schemas.microsoft.com/office/drawing/2014/main" id="{E6E37AD1-D3A7-5A47-90AC-98C80F148118}"/>
              </a:ext>
            </a:extLst>
          </p:cNvPr>
          <p:cNvSpPr>
            <a:spLocks noGrp="1"/>
          </p:cNvSpPr>
          <p:nvPr>
            <p:ph sz="quarter" idx="4" hasCustomPrompt="1"/>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0528BA48-3FAB-6448-B713-77D8DBA985D5}"/>
              </a:ext>
            </a:extLst>
          </p:cNvPr>
          <p:cNvSpPr>
            <a:spLocks noGrp="1"/>
          </p:cNvSpPr>
          <p:nvPr>
            <p:ph type="dt" sz="half" idx="10" hasCustomPrompt="1"/>
          </p:nvPr>
        </p:nvSpPr>
        <p:spPr/>
        <p:txBody>
          <a:bodyPr/>
          <a:lstStyle/>
          <a:p>
            <a:fld id="{AC179B40-EB63-4849-BFEA-3D9E82C7BD5D}" type="datetimeFigureOut">
              <a:rPr lang="en-US" smtClean="0"/>
              <a:t>1/5/21</a:t>
            </a:fld>
            <a:endParaRPr lang="en-US"/>
          </a:p>
        </p:txBody>
      </p:sp>
      <p:sp>
        <p:nvSpPr>
          <p:cNvPr id="8" name="Footer Placeholder 7">
            <a:extLst>
              <a:ext uri="{FF2B5EF4-FFF2-40B4-BE49-F238E27FC236}">
                <a16:creationId xmlns:a16="http://schemas.microsoft.com/office/drawing/2014/main" id="{32ABBF32-5513-344A-853B-CC72BEA6EA17}"/>
              </a:ext>
            </a:extLst>
          </p:cNvPr>
          <p:cNvSpPr>
            <a:spLocks noGrp="1"/>
          </p:cNvSpPr>
          <p:nvPr>
            <p:ph type="ftr" sz="quarter" idx="11" hasCustomPrompt="1"/>
          </p:nvPr>
        </p:nvSpPr>
        <p:spPr/>
        <p:txBody>
          <a:bodyPr/>
          <a:lstStyle/>
          <a:p>
            <a:endParaRPr lang="en-US"/>
          </a:p>
        </p:txBody>
      </p:sp>
      <p:sp>
        <p:nvSpPr>
          <p:cNvPr id="9" name="Slide Number Placeholder 8">
            <a:extLst>
              <a:ext uri="{FF2B5EF4-FFF2-40B4-BE49-F238E27FC236}">
                <a16:creationId xmlns:a16="http://schemas.microsoft.com/office/drawing/2014/main" id="{01DC5C7A-6BDF-FF43-AB20-B8A8D613AA62}"/>
              </a:ext>
            </a:extLst>
          </p:cNvPr>
          <p:cNvSpPr>
            <a:spLocks noGrp="1"/>
          </p:cNvSpPr>
          <p:nvPr>
            <p:ph type="sldNum" sz="quarter" idx="12" hasCustomPrompt="1"/>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04420968"/>
      </p:ext>
    </p:extLst>
  </p:cSld>
  <p:clrMapOvr>
    <a:masterClrMapping/>
  </p:clrMapOvr>
  <p:hf hdr="0" ftr="0" dt="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7098A3-79B7-A045-94C9-609F0C97E143}"/>
              </a:ext>
            </a:extLst>
          </p:cNvPr>
          <p:cNvSpPr>
            <a:spLocks noGrp="1"/>
          </p:cNvSpPr>
          <p:nvPr>
            <p:ph type="title" hasCustomPrompt="1"/>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96439B2-09D7-6A48-900D-EB9FFF71F388}"/>
              </a:ext>
            </a:extLst>
          </p:cNvPr>
          <p:cNvSpPr>
            <a:spLocks noGrp="1"/>
          </p:cNvSpPr>
          <p:nvPr>
            <p:ph type="dt" sz="half" idx="10" hasCustomPrompt="1"/>
          </p:nvPr>
        </p:nvSpPr>
        <p:spPr/>
        <p:txBody>
          <a:bodyPr/>
          <a:lstStyle/>
          <a:p>
            <a:fld id="{AC179B40-EB63-4849-BFEA-3D9E82C7BD5D}" type="datetimeFigureOut">
              <a:rPr lang="en-US" smtClean="0"/>
              <a:t>1/5/21</a:t>
            </a:fld>
            <a:endParaRPr lang="en-US"/>
          </a:p>
        </p:txBody>
      </p:sp>
      <p:sp>
        <p:nvSpPr>
          <p:cNvPr id="4" name="Footer Placeholder 3">
            <a:extLst>
              <a:ext uri="{FF2B5EF4-FFF2-40B4-BE49-F238E27FC236}">
                <a16:creationId xmlns:a16="http://schemas.microsoft.com/office/drawing/2014/main" id="{85B84B17-E97F-814C-B5F1-3FA7453510B8}"/>
              </a:ext>
            </a:extLst>
          </p:cNvPr>
          <p:cNvSpPr>
            <a:spLocks noGrp="1"/>
          </p:cNvSpPr>
          <p:nvPr>
            <p:ph type="ftr" sz="quarter" idx="11" hasCustomPrompt="1"/>
          </p:nvPr>
        </p:nvSpPr>
        <p:spPr/>
        <p:txBody>
          <a:bodyPr/>
          <a:lstStyle/>
          <a:p>
            <a:endParaRPr lang="en-US"/>
          </a:p>
        </p:txBody>
      </p:sp>
      <p:sp>
        <p:nvSpPr>
          <p:cNvPr id="5" name="Slide Number Placeholder 4">
            <a:extLst>
              <a:ext uri="{FF2B5EF4-FFF2-40B4-BE49-F238E27FC236}">
                <a16:creationId xmlns:a16="http://schemas.microsoft.com/office/drawing/2014/main" id="{36DAE15D-C595-CB47-B5F1-E99FF27BD74F}"/>
              </a:ext>
            </a:extLst>
          </p:cNvPr>
          <p:cNvSpPr>
            <a:spLocks noGrp="1"/>
          </p:cNvSpPr>
          <p:nvPr>
            <p:ph type="sldNum" sz="quarter" idx="12" hasCustomPrompt="1"/>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373180375"/>
      </p:ext>
    </p:extLst>
  </p:cSld>
  <p:clrMapOvr>
    <a:masterClrMapping/>
  </p:clrMapOvr>
  <p:hf hdr="0" ftr="0" dt="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2A7FB5F-FA83-1745-9DD3-AC5E05282EDE}"/>
              </a:ext>
            </a:extLst>
          </p:cNvPr>
          <p:cNvSpPr>
            <a:spLocks noGrp="1"/>
          </p:cNvSpPr>
          <p:nvPr>
            <p:ph type="dt" sz="half" idx="10" hasCustomPrompt="1"/>
          </p:nvPr>
        </p:nvSpPr>
        <p:spPr/>
        <p:txBody>
          <a:bodyPr/>
          <a:lstStyle/>
          <a:p>
            <a:fld id="{AC179B40-EB63-4849-BFEA-3D9E82C7BD5D}" type="datetimeFigureOut">
              <a:rPr lang="en-US" smtClean="0"/>
              <a:t>1/5/21</a:t>
            </a:fld>
            <a:endParaRPr lang="en-US"/>
          </a:p>
        </p:txBody>
      </p:sp>
      <p:sp>
        <p:nvSpPr>
          <p:cNvPr id="3" name="Footer Placeholder 2">
            <a:extLst>
              <a:ext uri="{FF2B5EF4-FFF2-40B4-BE49-F238E27FC236}">
                <a16:creationId xmlns:a16="http://schemas.microsoft.com/office/drawing/2014/main" id="{2D43982D-90A1-DA49-B639-B02F1EAB24F4}"/>
              </a:ext>
            </a:extLst>
          </p:cNvPr>
          <p:cNvSpPr>
            <a:spLocks noGrp="1"/>
          </p:cNvSpPr>
          <p:nvPr>
            <p:ph type="ftr" sz="quarter" idx="11" hasCustomPrompt="1"/>
          </p:nvPr>
        </p:nvSpPr>
        <p:spPr/>
        <p:txBody>
          <a:bodyPr/>
          <a:lstStyle/>
          <a:p>
            <a:endParaRPr lang="en-US"/>
          </a:p>
        </p:txBody>
      </p:sp>
      <p:sp>
        <p:nvSpPr>
          <p:cNvPr id="4" name="Slide Number Placeholder 3">
            <a:extLst>
              <a:ext uri="{FF2B5EF4-FFF2-40B4-BE49-F238E27FC236}">
                <a16:creationId xmlns:a16="http://schemas.microsoft.com/office/drawing/2014/main" id="{D6F1794A-14CC-BC44-B3A4-C616A64C7F24}"/>
              </a:ext>
            </a:extLst>
          </p:cNvPr>
          <p:cNvSpPr>
            <a:spLocks noGrp="1"/>
          </p:cNvSpPr>
          <p:nvPr>
            <p:ph type="sldNum" sz="quarter" idx="12" hasCustomPrompt="1"/>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14119700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C8213-9E1E-6445-BF0E-C59E8EC6D989}"/>
              </a:ext>
            </a:extLst>
          </p:cNvPr>
          <p:cNvSpPr>
            <a:spLocks noGrp="1"/>
          </p:cNvSpPr>
          <p:nvPr>
            <p:ph type="title" hasCustomPrompt="1"/>
          </p:nvPr>
        </p:nvSpPr>
        <p:spPr>
          <a:xfrm>
            <a:off x="629841" y="342900"/>
            <a:ext cx="2949178" cy="1200150"/>
          </a:xfrm>
        </p:spPr>
        <p:txBody>
          <a:bodyPr anchor="b"/>
          <a:lstStyle>
            <a:lvl1pPr>
              <a:defRPr sz="2400"/>
            </a:lvl1pPr>
          </a:lstStyle>
          <a:p>
            <a:r>
              <a:rPr lang="en-US"/>
              <a:t>Click to edit Master title style</a:t>
            </a:r>
          </a:p>
        </p:txBody>
      </p:sp>
      <p:sp>
        <p:nvSpPr>
          <p:cNvPr id="3" name="Content Placeholder 2">
            <a:extLst>
              <a:ext uri="{FF2B5EF4-FFF2-40B4-BE49-F238E27FC236}">
                <a16:creationId xmlns:a16="http://schemas.microsoft.com/office/drawing/2014/main" id="{68727EE3-8BA1-3A4E-AF41-86E93BFE48DA}"/>
              </a:ext>
            </a:extLst>
          </p:cNvPr>
          <p:cNvSpPr>
            <a:spLocks noGrp="1"/>
          </p:cNvSpPr>
          <p:nvPr>
            <p:ph idx="1" hasCustomPrompt="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49F81BA-7486-8A45-9992-D059733C2C25}"/>
              </a:ext>
            </a:extLst>
          </p:cNvPr>
          <p:cNvSpPr>
            <a:spLocks noGrp="1"/>
          </p:cNvSpPr>
          <p:nvPr>
            <p:ph type="body" sz="half" idx="2" hasCustomPrompt="1"/>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a:extLst>
              <a:ext uri="{FF2B5EF4-FFF2-40B4-BE49-F238E27FC236}">
                <a16:creationId xmlns:a16="http://schemas.microsoft.com/office/drawing/2014/main" id="{E9204C4F-CEB1-AE4A-BCFC-E58DAFF3F9A7}"/>
              </a:ext>
            </a:extLst>
          </p:cNvPr>
          <p:cNvSpPr>
            <a:spLocks noGrp="1"/>
          </p:cNvSpPr>
          <p:nvPr>
            <p:ph type="dt" sz="half" idx="10" hasCustomPrompt="1"/>
          </p:nvPr>
        </p:nvSpPr>
        <p:spPr/>
        <p:txBody>
          <a:bodyPr/>
          <a:lstStyle/>
          <a:p>
            <a:fld id="{AC179B40-EB63-4849-BFEA-3D9E82C7BD5D}" type="datetimeFigureOut">
              <a:rPr lang="en-US" smtClean="0"/>
              <a:t>1/5/21</a:t>
            </a:fld>
            <a:endParaRPr lang="en-US"/>
          </a:p>
        </p:txBody>
      </p:sp>
      <p:sp>
        <p:nvSpPr>
          <p:cNvPr id="6" name="Footer Placeholder 5">
            <a:extLst>
              <a:ext uri="{FF2B5EF4-FFF2-40B4-BE49-F238E27FC236}">
                <a16:creationId xmlns:a16="http://schemas.microsoft.com/office/drawing/2014/main" id="{B2400F0C-E764-B845-BC7D-8F04454AA952}"/>
              </a:ext>
            </a:extLst>
          </p:cNvPr>
          <p:cNvSpPr>
            <a:spLocks noGrp="1"/>
          </p:cNvSpPr>
          <p:nvPr>
            <p:ph type="ftr" sz="quarter" idx="11" hasCustomPrompt="1"/>
          </p:nvPr>
        </p:nvSpPr>
        <p:spPr/>
        <p:txBody>
          <a:bodyPr/>
          <a:lstStyle/>
          <a:p>
            <a:endParaRPr lang="en-US"/>
          </a:p>
        </p:txBody>
      </p:sp>
      <p:sp>
        <p:nvSpPr>
          <p:cNvPr id="7" name="Slide Number Placeholder 6">
            <a:extLst>
              <a:ext uri="{FF2B5EF4-FFF2-40B4-BE49-F238E27FC236}">
                <a16:creationId xmlns:a16="http://schemas.microsoft.com/office/drawing/2014/main" id="{F02DFA16-E89E-0943-8897-3377047B9D89}"/>
              </a:ext>
            </a:extLst>
          </p:cNvPr>
          <p:cNvSpPr>
            <a:spLocks noGrp="1"/>
          </p:cNvSpPr>
          <p:nvPr>
            <p:ph type="sldNum" sz="quarter" idx="12" hasCustomPrompt="1"/>
          </p:nvPr>
        </p:nvSpPr>
        <p:spPr/>
        <p:txBody>
          <a:body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3302442162"/>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15" name="Google Shape;184;p25">
            <a:extLst>
              <a:ext uri="{FF2B5EF4-FFF2-40B4-BE49-F238E27FC236}">
                <a16:creationId xmlns:a16="http://schemas.microsoft.com/office/drawing/2014/main" id="{E41462B2-CFA5-4140-A353-15005D228860}"/>
              </a:ext>
            </a:extLst>
          </p:cNvPr>
          <p:cNvSpPr/>
          <p:nvPr/>
        </p:nvSpPr>
        <p:spPr>
          <a:xfrm>
            <a:off x="720" y="0"/>
            <a:ext cx="3387939" cy="4091947"/>
          </a:xfrm>
          <a:prstGeom prst="rect">
            <a:avLst/>
          </a:prstGeom>
          <a:solidFill>
            <a:schemeClr val="accent3">
              <a:alpha val="48000"/>
            </a:schemeClr>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 name="Content Placeholder 2">
            <a:extLst>
              <a:ext uri="{FF2B5EF4-FFF2-40B4-BE49-F238E27FC236}">
                <a16:creationId xmlns:a16="http://schemas.microsoft.com/office/drawing/2014/main" id="{8B86F8A0-920E-FC4D-807B-59CAF62E83A4}"/>
              </a:ext>
            </a:extLst>
          </p:cNvPr>
          <p:cNvSpPr>
            <a:spLocks noGrp="1"/>
          </p:cNvSpPr>
          <p:nvPr>
            <p:ph idx="13" hasCustomPrompt="1"/>
          </p:nvPr>
        </p:nvSpPr>
        <p:spPr>
          <a:xfrm>
            <a:off x="-720" y="721"/>
            <a:ext cx="9144000" cy="4077044"/>
          </a:xfrm>
        </p:spPr>
        <p:txBody>
          <a:bodyPr/>
          <a:lstStyle>
            <a:lvl1pPr>
              <a:buNone/>
              <a:defRPr/>
            </a:lvl1pPr>
          </a:lstStyle>
          <a:p>
            <a:pPr lvl="0"/>
            <a:r>
              <a:rPr lang="en-US"/>
              <a:t>Click to edit Master text styles</a:t>
            </a:r>
          </a:p>
        </p:txBody>
      </p:sp>
      <p:sp>
        <p:nvSpPr>
          <p:cNvPr id="9" name="Google Shape;184;p25">
            <a:extLst>
              <a:ext uri="{FF2B5EF4-FFF2-40B4-BE49-F238E27FC236}">
                <a16:creationId xmlns:a16="http://schemas.microsoft.com/office/drawing/2014/main" id="{7CBD26E2-4F71-9B42-B9A7-B130F4B7ED3F}"/>
              </a:ext>
            </a:extLst>
          </p:cNvPr>
          <p:cNvSpPr/>
          <p:nvPr/>
        </p:nvSpPr>
        <p:spPr>
          <a:xfrm>
            <a:off x="1320" y="4186517"/>
            <a:ext cx="9142680" cy="98612"/>
          </a:xfrm>
          <a:prstGeom prst="rect">
            <a:avLst/>
          </a:prstGeom>
          <a:solidFill>
            <a:schemeClr val="accent3"/>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0" name="Picture 9" descr="Logo, company name&#10;&#10;Description automatically generated">
            <a:extLst>
              <a:ext uri="{FF2B5EF4-FFF2-40B4-BE49-F238E27FC236}">
                <a16:creationId xmlns:a16="http://schemas.microsoft.com/office/drawing/2014/main" id="{69947619-6382-4042-A2E9-25B433F676E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35860" y="4363940"/>
            <a:ext cx="1667434" cy="769874"/>
          </a:xfrm>
          <a:prstGeom prst="rect">
            <a:avLst/>
          </a:prstGeom>
        </p:spPr>
      </p:pic>
      <p:sp>
        <p:nvSpPr>
          <p:cNvPr id="11" name="Google Shape;184;p25">
            <a:extLst>
              <a:ext uri="{FF2B5EF4-FFF2-40B4-BE49-F238E27FC236}">
                <a16:creationId xmlns:a16="http://schemas.microsoft.com/office/drawing/2014/main" id="{402266E9-9A22-4840-8C13-B51CD2079984}"/>
              </a:ext>
            </a:extLst>
          </p:cNvPr>
          <p:cNvSpPr/>
          <p:nvPr/>
        </p:nvSpPr>
        <p:spPr>
          <a:xfrm>
            <a:off x="7288306" y="4379699"/>
            <a:ext cx="1765182" cy="654424"/>
          </a:xfrm>
          <a:prstGeom prst="rect">
            <a:avLst/>
          </a:prstGeom>
          <a:solidFill>
            <a:schemeClr val="accent3"/>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2" name="Picture 11" descr="A picture containing ax&#10;&#10;Description automatically generated">
            <a:extLst>
              <a:ext uri="{FF2B5EF4-FFF2-40B4-BE49-F238E27FC236}">
                <a16:creationId xmlns:a16="http://schemas.microsoft.com/office/drawing/2014/main" id="{15C078E3-1FD6-6D43-9A59-62C002266829}"/>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13812" y="4730947"/>
            <a:ext cx="255346" cy="207584"/>
          </a:xfrm>
          <a:prstGeom prst="rect">
            <a:avLst/>
          </a:prstGeom>
        </p:spPr>
      </p:pic>
      <p:sp>
        <p:nvSpPr>
          <p:cNvPr id="13" name="TextBox 12">
            <a:extLst>
              <a:ext uri="{FF2B5EF4-FFF2-40B4-BE49-F238E27FC236}">
                <a16:creationId xmlns:a16="http://schemas.microsoft.com/office/drawing/2014/main" id="{B2910B58-84C8-CD4E-9869-999EF83BE133}"/>
              </a:ext>
            </a:extLst>
          </p:cNvPr>
          <p:cNvSpPr txBox="1"/>
          <p:nvPr/>
        </p:nvSpPr>
        <p:spPr>
          <a:xfrm>
            <a:off x="7651228" y="4682721"/>
            <a:ext cx="1447947" cy="338554"/>
          </a:xfrm>
          <a:prstGeom prst="rect">
            <a:avLst/>
          </a:prstGeom>
          <a:noFill/>
        </p:spPr>
        <p:txBody>
          <a:bodyPr wrap="square" rtlCol="0">
            <a:spAutoFit/>
          </a:bodyPr>
          <a:lstStyle/>
          <a:p>
            <a:r>
              <a:rPr lang="en-US" sz="1600">
                <a:latin typeface="Ciutadella Regular" pitchFamily="2" charset="77"/>
              </a:rPr>
              <a:t>@foodsystems</a:t>
            </a:r>
          </a:p>
        </p:txBody>
      </p:sp>
      <p:sp>
        <p:nvSpPr>
          <p:cNvPr id="14" name="TextBox 13">
            <a:extLst>
              <a:ext uri="{FF2B5EF4-FFF2-40B4-BE49-F238E27FC236}">
                <a16:creationId xmlns:a16="http://schemas.microsoft.com/office/drawing/2014/main" id="{6C115C21-A09E-E842-8117-CEC6D6F18487}"/>
              </a:ext>
            </a:extLst>
          </p:cNvPr>
          <p:cNvSpPr txBox="1"/>
          <p:nvPr/>
        </p:nvSpPr>
        <p:spPr>
          <a:xfrm>
            <a:off x="7306236" y="4418359"/>
            <a:ext cx="1765182" cy="338554"/>
          </a:xfrm>
          <a:prstGeom prst="rect">
            <a:avLst/>
          </a:prstGeom>
          <a:noFill/>
        </p:spPr>
        <p:txBody>
          <a:bodyPr wrap="square" rtlCol="0">
            <a:spAutoFit/>
          </a:bodyPr>
          <a:lstStyle/>
          <a:p>
            <a:r>
              <a:rPr lang="en-US" sz="1600">
                <a:latin typeface="Ciutadella Regular" pitchFamily="2" charset="77"/>
              </a:rPr>
              <a:t>#SummitDialogues</a:t>
            </a:r>
          </a:p>
        </p:txBody>
      </p:sp>
      <p:sp>
        <p:nvSpPr>
          <p:cNvPr id="2" name="Title 1">
            <a:extLst>
              <a:ext uri="{FF2B5EF4-FFF2-40B4-BE49-F238E27FC236}">
                <a16:creationId xmlns:a16="http://schemas.microsoft.com/office/drawing/2014/main" id="{115067F7-ABB3-DB4A-84E0-542F99CC7487}"/>
              </a:ext>
            </a:extLst>
          </p:cNvPr>
          <p:cNvSpPr>
            <a:spLocks noGrp="1"/>
          </p:cNvSpPr>
          <p:nvPr>
            <p:ph type="title" hasCustomPrompt="1"/>
          </p:nvPr>
        </p:nvSpPr>
        <p:spPr>
          <a:xfrm>
            <a:off x="228705" y="258296"/>
            <a:ext cx="2949178" cy="1200150"/>
          </a:xfrm>
          <a:solidFill>
            <a:srgbClr val="4C9F38">
              <a:alpha val="40000"/>
            </a:srgbClr>
          </a:solidFill>
        </p:spPr>
        <p:txBody>
          <a:bodyPr anchor="b"/>
          <a:lstStyle>
            <a:lvl1pPr>
              <a:defRPr sz="2400" b="1">
                <a:solidFill>
                  <a:schemeClr val="tx1"/>
                </a:solidFill>
                <a:latin typeface="Ciutadella Bold" pitchFamily="2" charset="77"/>
              </a:defRPr>
            </a:lvl1pPr>
          </a:lstStyle>
          <a:p>
            <a:r>
              <a:rPr lang="en-US"/>
              <a:t>Click to edit Master title style</a:t>
            </a:r>
          </a:p>
        </p:txBody>
      </p:sp>
    </p:spTree>
    <p:extLst>
      <p:ext uri="{BB962C8B-B14F-4D97-AF65-F5344CB8AC3E}">
        <p14:creationId xmlns:p14="http://schemas.microsoft.com/office/powerpoint/2010/main" val="3820676049"/>
      </p:ext>
    </p:extLst>
  </p:cSld>
  <p:clrMapOvr>
    <a:masterClrMapping/>
  </p:clrMapOvr>
  <p:hf hdr="0" ftr="0" dt="0"/>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9ADEEB6-D536-5641-AE1B-5D37AF4C3C16}"/>
              </a:ext>
            </a:extLst>
          </p:cNvPr>
          <p:cNvSpPr>
            <a:spLocks noGrp="1"/>
          </p:cNvSpPr>
          <p:nvPr>
            <p:ph type="title" hasCustomPrompt="1"/>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841A120-9EFE-D548-9BE8-3087AA216B16}"/>
              </a:ext>
            </a:extLst>
          </p:cNvPr>
          <p:cNvSpPr>
            <a:spLocks noGrp="1"/>
          </p:cNvSpPr>
          <p:nvPr>
            <p:ph type="body" idx="1" hasCustomPrompt="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7F2E476-ADC4-B840-B769-80CA05DF0E85}"/>
              </a:ext>
            </a:extLst>
          </p:cNvPr>
          <p:cNvSpPr>
            <a:spLocks noGrp="1"/>
          </p:cNvSpPr>
          <p:nvPr>
            <p:ph type="dt" sz="half" idx="2" hasCustomPrompt="1"/>
          </p:nvPr>
        </p:nvSpPr>
        <p:spPr>
          <a:xfrm>
            <a:off x="6286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AC179B40-EB63-4849-BFEA-3D9E82C7BD5D}" type="datetimeFigureOut">
              <a:rPr lang="en-US" smtClean="0"/>
              <a:t>1/5/21</a:t>
            </a:fld>
            <a:endParaRPr lang="en-US"/>
          </a:p>
        </p:txBody>
      </p:sp>
      <p:sp>
        <p:nvSpPr>
          <p:cNvPr id="5" name="Footer Placeholder 4">
            <a:extLst>
              <a:ext uri="{FF2B5EF4-FFF2-40B4-BE49-F238E27FC236}">
                <a16:creationId xmlns:a16="http://schemas.microsoft.com/office/drawing/2014/main" id="{8220ED56-D7E4-0244-B573-7E9604EDCC90}"/>
              </a:ext>
            </a:extLst>
          </p:cNvPr>
          <p:cNvSpPr>
            <a:spLocks noGrp="1"/>
          </p:cNvSpPr>
          <p:nvPr>
            <p:ph type="ftr" sz="quarter" idx="3" hasCustomPrompt="1"/>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F8BBD935-B6F3-9344-ABC7-320083DBA3B4}"/>
              </a:ext>
            </a:extLst>
          </p:cNvPr>
          <p:cNvSpPr>
            <a:spLocks noGrp="1"/>
          </p:cNvSpPr>
          <p:nvPr>
            <p:ph type="sldNum" sz="quarter" idx="4" hasCustomPrompt="1"/>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marL="0" lvl="0" indent="0" algn="r" rtl="0">
              <a:spcBef>
                <a:spcPts val="0"/>
              </a:spcBef>
              <a:spcAft>
                <a:spcPts val="0"/>
              </a:spcAft>
              <a:buNone/>
            </a:pPr>
            <a:fld id="{00000000-1234-1234-1234-123412341234}" type="slidenum">
              <a:rPr lang="en" smtClean="0"/>
              <a:t>‹#›</a:t>
            </a:fld>
            <a:endParaRPr lang="en"/>
          </a:p>
        </p:txBody>
      </p:sp>
    </p:spTree>
    <p:extLst>
      <p:ext uri="{BB962C8B-B14F-4D97-AF65-F5344CB8AC3E}">
        <p14:creationId xmlns:p14="http://schemas.microsoft.com/office/powerpoint/2010/main" val="740783515"/>
      </p:ext>
    </p:extLst>
  </p:cSld>
  <p:clrMap bg1="dk1" tx1="lt1" bg2="dk2" tx2="lt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Lst>
  <p:hf hdr="0" ftr="0" dt="0"/>
  <p:txStyles>
    <p:titleStyle>
      <a:lvl1pPr algn="r" defTabSz="685800" rtl="1" eaLnBrk="1" latinLnBrk="0" hangingPunct="1">
        <a:lnSpc>
          <a:spcPct val="90000"/>
        </a:lnSpc>
        <a:spcBef>
          <a:spcPct val="0"/>
        </a:spcBef>
        <a:buNone/>
        <a:defRPr sz="3300" kern="1200">
          <a:solidFill>
            <a:schemeClr val="tx2"/>
          </a:solidFill>
          <a:latin typeface="+mj-lt"/>
          <a:ea typeface="+mj-ea"/>
          <a:cs typeface="+mj-cs"/>
        </a:defRPr>
      </a:lvl1pPr>
      <a:lvl2pPr algn="r" rtl="1" eaLnBrk="1" hangingPunct="1">
        <a:defRPr>
          <a:solidFill>
            <a:schemeClr val="tx2"/>
          </a:solidFill>
        </a:defRPr>
      </a:lvl2pPr>
      <a:lvl3pPr algn="r" rtl="1" eaLnBrk="1" hangingPunct="1">
        <a:defRPr>
          <a:solidFill>
            <a:schemeClr val="tx2"/>
          </a:solidFill>
        </a:defRPr>
      </a:lvl3pPr>
      <a:lvl4pPr algn="r" rtl="1" eaLnBrk="1" hangingPunct="1">
        <a:defRPr>
          <a:solidFill>
            <a:schemeClr val="tx2"/>
          </a:solidFill>
        </a:defRPr>
      </a:lvl4pPr>
      <a:lvl5pPr algn="r" rtl="1" eaLnBrk="1" hangingPunct="1">
        <a:defRPr>
          <a:solidFill>
            <a:schemeClr val="tx2"/>
          </a:solidFill>
        </a:defRPr>
      </a:lvl5pPr>
      <a:lvl6pPr algn="r" rtl="1" eaLnBrk="1" hangingPunct="1">
        <a:defRPr>
          <a:solidFill>
            <a:schemeClr val="tx2"/>
          </a:solidFill>
        </a:defRPr>
      </a:lvl6pPr>
      <a:lvl7pPr algn="r" rtl="1" eaLnBrk="1" hangingPunct="1">
        <a:defRPr>
          <a:solidFill>
            <a:schemeClr val="tx2"/>
          </a:solidFill>
        </a:defRPr>
      </a:lvl7pPr>
      <a:lvl8pPr algn="r" rtl="1" eaLnBrk="1" hangingPunct="1">
        <a:defRPr>
          <a:solidFill>
            <a:schemeClr val="tx2"/>
          </a:solidFill>
        </a:defRPr>
      </a:lvl8pPr>
      <a:lvl9pPr algn="r" rtl="1" eaLnBrk="1" hangingPunct="1">
        <a:defRPr>
          <a:solidFill>
            <a:schemeClr val="tx2"/>
          </a:solidFill>
        </a:defRPr>
      </a:lvl9pPr>
    </p:titleStyle>
    <p:bodyStyle>
      <a:lvl1pPr marL="171450" indent="-171450" algn="r" defTabSz="685800" rtl="1"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r" defTabSz="685800" rtl="1"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r" defTabSz="685800" rtl="1"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r" defTabSz="685800" rtl="1"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r" defTabSz="685800" rtl="1" eaLnBrk="1" latinLnBrk="0" hangingPunct="1">
        <a:defRPr sz="1350" kern="1200">
          <a:solidFill>
            <a:schemeClr val="tx1"/>
          </a:solidFill>
          <a:latin typeface="+mn-lt"/>
          <a:ea typeface="+mn-ea"/>
          <a:cs typeface="+mn-cs"/>
        </a:defRPr>
      </a:lvl1pPr>
      <a:lvl2pPr marL="342900" algn="r" defTabSz="685800" rtl="1" eaLnBrk="1" latinLnBrk="0" hangingPunct="1">
        <a:defRPr sz="1350" kern="1200">
          <a:solidFill>
            <a:schemeClr val="tx1"/>
          </a:solidFill>
          <a:latin typeface="+mn-lt"/>
          <a:ea typeface="+mn-ea"/>
          <a:cs typeface="+mn-cs"/>
        </a:defRPr>
      </a:lvl2pPr>
      <a:lvl3pPr marL="685800" algn="r" defTabSz="685800" rtl="1" eaLnBrk="1" latinLnBrk="0" hangingPunct="1">
        <a:defRPr sz="1350" kern="1200">
          <a:solidFill>
            <a:schemeClr val="tx1"/>
          </a:solidFill>
          <a:latin typeface="+mn-lt"/>
          <a:ea typeface="+mn-ea"/>
          <a:cs typeface="+mn-cs"/>
        </a:defRPr>
      </a:lvl3pPr>
      <a:lvl4pPr marL="1028700" algn="r" defTabSz="685800" rtl="1" eaLnBrk="1" latinLnBrk="0" hangingPunct="1">
        <a:defRPr sz="1350" kern="1200">
          <a:solidFill>
            <a:schemeClr val="tx1"/>
          </a:solidFill>
          <a:latin typeface="+mn-lt"/>
          <a:ea typeface="+mn-ea"/>
          <a:cs typeface="+mn-cs"/>
        </a:defRPr>
      </a:lvl4pPr>
      <a:lvl5pPr marL="1371600" algn="r" defTabSz="685800" rtl="1" eaLnBrk="1" latinLnBrk="0" hangingPunct="1">
        <a:defRPr sz="1350" kern="1200">
          <a:solidFill>
            <a:schemeClr val="tx1"/>
          </a:solidFill>
          <a:latin typeface="+mn-lt"/>
          <a:ea typeface="+mn-ea"/>
          <a:cs typeface="+mn-cs"/>
        </a:defRPr>
      </a:lvl5pPr>
      <a:lvl6pPr marL="1714500" algn="r" defTabSz="685800" rtl="1" eaLnBrk="1" latinLnBrk="0" hangingPunct="1">
        <a:defRPr sz="1350" kern="1200">
          <a:solidFill>
            <a:schemeClr val="tx1"/>
          </a:solidFill>
          <a:latin typeface="+mn-lt"/>
          <a:ea typeface="+mn-ea"/>
          <a:cs typeface="+mn-cs"/>
        </a:defRPr>
      </a:lvl6pPr>
      <a:lvl7pPr marL="2057400" algn="r" defTabSz="685800" rtl="1" eaLnBrk="1" latinLnBrk="0" hangingPunct="1">
        <a:defRPr sz="1350" kern="1200">
          <a:solidFill>
            <a:schemeClr val="tx1"/>
          </a:solidFill>
          <a:latin typeface="+mn-lt"/>
          <a:ea typeface="+mn-ea"/>
          <a:cs typeface="+mn-cs"/>
        </a:defRPr>
      </a:lvl7pPr>
      <a:lvl8pPr marL="2400300" algn="r" defTabSz="685800" rtl="1" eaLnBrk="1" latinLnBrk="0" hangingPunct="1">
        <a:defRPr sz="1350" kern="1200">
          <a:solidFill>
            <a:schemeClr val="tx1"/>
          </a:solidFill>
          <a:latin typeface="+mn-lt"/>
          <a:ea typeface="+mn-ea"/>
          <a:cs typeface="+mn-cs"/>
        </a:defRPr>
      </a:lvl8pPr>
      <a:lvl9pPr marL="2743200" algn="r" defTabSz="685800" rtl="1"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10.png"/><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xml"/><Relationship Id="rId4" Type="http://schemas.openxmlformats.org/officeDocument/2006/relationships/image" Target="../media/image13.png"/></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png"/><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15.png"/></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3.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3.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25F49CC-6505-4B67-A727-32491E17C3CE}"/>
              </a:ext>
            </a:extLst>
          </p:cNvPr>
          <p:cNvSpPr>
            <a:spLocks noGrp="1"/>
          </p:cNvSpPr>
          <p:nvPr>
            <p:ph type="sldNum" sz="quarter" idx="12"/>
          </p:nvPr>
        </p:nvSpPr>
        <p:spPr/>
        <p:txBody>
          <a:bodyPr/>
          <a:lstStyle/>
          <a:p>
            <a:pPr marL="0" lvl="0" indent="0" algn="r" rtl="1">
              <a:spcBef>
                <a:spcPts val="0"/>
              </a:spcBef>
              <a:spcAft>
                <a:spcPts val="0"/>
              </a:spcAft>
              <a:buNone/>
            </a:pPr>
            <a:fld id="{00000000-1234-1234-1234-123412341234}" type="slidenum">
              <a:rPr lang="en" smtClean="0"/>
              <a:t>1</a:t>
            </a:fld>
            <a:endParaRPr lang="en"/>
          </a:p>
        </p:txBody>
      </p:sp>
      <p:sp>
        <p:nvSpPr>
          <p:cNvPr id="3" name="TextBox 2">
            <a:extLst>
              <a:ext uri="{FF2B5EF4-FFF2-40B4-BE49-F238E27FC236}">
                <a16:creationId xmlns:a16="http://schemas.microsoft.com/office/drawing/2014/main" id="{679674ED-7F71-4BDD-814A-F8C298BA745D}"/>
              </a:ext>
            </a:extLst>
          </p:cNvPr>
          <p:cNvSpPr txBox="1"/>
          <p:nvPr/>
        </p:nvSpPr>
        <p:spPr>
          <a:xfrm>
            <a:off x="783498" y="730642"/>
            <a:ext cx="7577003" cy="2492990"/>
          </a:xfrm>
          <a:prstGeom prst="rect">
            <a:avLst/>
          </a:prstGeom>
          <a:noFill/>
        </p:spPr>
        <p:txBody>
          <a:bodyPr wrap="square" lIns="91440" tIns="45720" rIns="91440" bIns="45720" rtlCol="0" anchor="t">
            <a:spAutoFit/>
          </a:bodyPr>
          <a:lstStyle/>
          <a:p>
            <a:r>
              <a:rPr lang="ar-SA" sz="2800" dirty="0">
                <a:solidFill>
                  <a:schemeClr val="bg2"/>
                </a:solidFill>
                <a:latin typeface="Roboto" panose="02000000000000000000" pitchFamily="2" charset="0"/>
                <a:ea typeface="Roboto" panose="02000000000000000000" pitchFamily="2" charset="0"/>
                <a:cs typeface="Arial"/>
              </a:rPr>
              <a:t>ملاحظة خاصة بالمستخدم:</a:t>
            </a:r>
          </a:p>
          <a:p>
            <a:endParaRPr lang="en-US" sz="2800" dirty="0">
              <a:solidFill>
                <a:schemeClr val="bg2"/>
              </a:solidFill>
              <a:latin typeface="Roboto" panose="02000000000000000000" pitchFamily="2" charset="0"/>
              <a:ea typeface="Roboto" panose="02000000000000000000" pitchFamily="2" charset="0"/>
            </a:endParaRPr>
          </a:p>
          <a:p>
            <a:pPr marL="171450" indent="-171450">
              <a:buChar char="•"/>
            </a:pPr>
            <a:r>
              <a:rPr lang="ar-SA" sz="1600" dirty="0">
                <a:solidFill>
                  <a:schemeClr val="bg2"/>
                </a:solidFill>
                <a:latin typeface="Roboto" panose="02000000000000000000" pitchFamily="2" charset="0"/>
                <a:ea typeface="Roboto" panose="02000000000000000000" pitchFamily="2" charset="0"/>
                <a:cs typeface="Arial"/>
              </a:rPr>
              <a:t>يمكن استخدام هذه الشرائح لتطوير مقدمة منسق الحوار في إحدى الفعاليات الحوارية بشأن قمة النظم الغذائية.</a:t>
            </a:r>
          </a:p>
          <a:p>
            <a:pPr marL="171450" indent="-171450">
              <a:buChar char="•"/>
            </a:pPr>
            <a:r>
              <a:rPr lang="ar-SA" sz="1600" dirty="0">
                <a:solidFill>
                  <a:schemeClr val="bg2"/>
                </a:solidFill>
                <a:latin typeface="Roboto" panose="02000000000000000000" pitchFamily="2" charset="0"/>
                <a:ea typeface="Roboto" panose="02000000000000000000" pitchFamily="2" charset="0"/>
                <a:cs typeface="Arial"/>
              </a:rPr>
              <a:t>ينبغي تكييفها وتعديلها باستخدام المواد الإرشادية الأخرى والمحتوى المحلي. </a:t>
            </a:r>
          </a:p>
          <a:p>
            <a:pPr marL="171450" indent="-171450">
              <a:buChar char="•"/>
            </a:pPr>
            <a:r>
              <a:rPr lang="ar-SA" sz="1600" dirty="0">
                <a:solidFill>
                  <a:schemeClr val="bg2"/>
                </a:solidFill>
                <a:latin typeface="Roboto" panose="02000000000000000000" pitchFamily="2" charset="0"/>
                <a:ea typeface="Roboto" panose="02000000000000000000" pitchFamily="2" charset="0"/>
                <a:cs typeface="Arial"/>
              </a:rPr>
              <a:t>النص الذي سيحتاج إلى تعديل مكتوب بخط مائل (الشريحة 2، 3، 14) </a:t>
            </a:r>
          </a:p>
          <a:p>
            <a:pPr marL="171450" indent="-171450">
              <a:buChar char="•"/>
            </a:pPr>
            <a:r>
              <a:rPr lang="ar-SA" sz="1600" dirty="0">
                <a:solidFill>
                  <a:schemeClr val="bg2"/>
                </a:solidFill>
                <a:latin typeface="Roboto" panose="02000000000000000000" pitchFamily="2" charset="0"/>
                <a:ea typeface="Roboto" panose="02000000000000000000" pitchFamily="2" charset="0"/>
                <a:cs typeface="Arial"/>
              </a:rPr>
              <a:t>قلل عدد الشرائح إلى أدنى حد. ويعد ذلك ملائمًا بصفة خاصة </a:t>
            </a:r>
            <a:r>
              <a:rPr lang="ar-SA" sz="1600" dirty="0" err="1">
                <a:solidFill>
                  <a:schemeClr val="bg2"/>
                </a:solidFill>
                <a:latin typeface="Roboto" panose="02000000000000000000" pitchFamily="2" charset="0"/>
                <a:ea typeface="Roboto" panose="02000000000000000000" pitchFamily="2" charset="0"/>
                <a:cs typeface="Arial"/>
              </a:rPr>
              <a:t>للحوارت</a:t>
            </a:r>
            <a:r>
              <a:rPr lang="ar-SA" sz="1600" dirty="0">
                <a:solidFill>
                  <a:schemeClr val="bg2"/>
                </a:solidFill>
                <a:latin typeface="Roboto" panose="02000000000000000000" pitchFamily="2" charset="0"/>
                <a:ea typeface="Roboto" panose="02000000000000000000" pitchFamily="2" charset="0"/>
                <a:cs typeface="Arial"/>
              </a:rPr>
              <a:t> التي تتم عبر الإنترنت بشأن قمة النظم الغذائية. </a:t>
            </a:r>
          </a:p>
          <a:p>
            <a:pPr marL="171450" indent="-171450">
              <a:buChar char="•"/>
            </a:pPr>
            <a:r>
              <a:rPr lang="ar-SA" sz="1600" dirty="0">
                <a:solidFill>
                  <a:schemeClr val="bg2"/>
                </a:solidFill>
                <a:latin typeface="Roboto" panose="02000000000000000000" pitchFamily="2" charset="0"/>
                <a:ea typeface="Roboto" panose="02000000000000000000" pitchFamily="2" charset="0"/>
                <a:cs typeface="Arial"/>
              </a:rPr>
              <a:t>يتم توفير شريحة فارغة في النهاية لأي محتوى محلي قد ترغب في إضافته.</a:t>
            </a:r>
            <a:r>
              <a:rPr lang="ar-SA" sz="2000" dirty="0">
                <a:solidFill>
                  <a:schemeClr val="bg2"/>
                </a:solidFill>
                <a:latin typeface="Roboto" panose="02000000000000000000" pitchFamily="2" charset="0"/>
                <a:ea typeface="Roboto" panose="02000000000000000000" pitchFamily="2" charset="0"/>
                <a:cs typeface="Arial"/>
              </a:rPr>
              <a:t>  </a:t>
            </a:r>
          </a:p>
        </p:txBody>
      </p:sp>
      <p:sp>
        <p:nvSpPr>
          <p:cNvPr id="7" name="TextBox 6">
            <a:extLst>
              <a:ext uri="{FF2B5EF4-FFF2-40B4-BE49-F238E27FC236}">
                <a16:creationId xmlns:a16="http://schemas.microsoft.com/office/drawing/2014/main" id="{867C574E-8CD0-4094-BAFA-D8429FB0E59A}"/>
              </a:ext>
            </a:extLst>
          </p:cNvPr>
          <p:cNvSpPr txBox="1"/>
          <p:nvPr/>
        </p:nvSpPr>
        <p:spPr>
          <a:xfrm>
            <a:off x="4826858" y="4406065"/>
            <a:ext cx="4572000" cy="307777"/>
          </a:xfrm>
          <a:prstGeom prst="rect">
            <a:avLst/>
          </a:prstGeom>
          <a:noFill/>
        </p:spPr>
        <p:txBody>
          <a:bodyPr wrap="square">
            <a:spAutoFit/>
          </a:bodyPr>
          <a:lstStyle/>
          <a:p>
            <a:pPr marL="0" marR="0" lvl="0" indent="0" algn="ctr" rtl="1">
              <a:lnSpc>
                <a:spcPct val="100000"/>
              </a:lnSpc>
              <a:spcBef>
                <a:spcPts val="0"/>
              </a:spcBef>
              <a:spcAft>
                <a:spcPts val="0"/>
              </a:spcAft>
              <a:buClr>
                <a:schemeClr val="dk2"/>
              </a:buClr>
              <a:buSzPts val="1100"/>
              <a:buFont typeface="Arial"/>
              <a:buNone/>
            </a:pPr>
            <a:r>
              <a:rPr lang="en-GB" sz="1400" b="1" i="0" u="none" strike="noStrike" cap="none">
                <a:solidFill>
                  <a:schemeClr val="dk2"/>
                </a:solidFill>
                <a:latin typeface="Montserrat"/>
                <a:ea typeface="Montserrat"/>
                <a:cs typeface="Arial"/>
                <a:sym typeface="Montserrat"/>
              </a:rPr>
              <a:t>SUMMITDIALOGUES.ORG</a:t>
            </a:r>
          </a:p>
        </p:txBody>
      </p:sp>
      <p:pic>
        <p:nvPicPr>
          <p:cNvPr id="6" name="Picture 5" descr="Text&#10;&#10;Description automatically generated with low confidence">
            <a:extLst>
              <a:ext uri="{FF2B5EF4-FFF2-40B4-BE49-F238E27FC236}">
                <a16:creationId xmlns:a16="http://schemas.microsoft.com/office/drawing/2014/main" id="{5245ED20-EDD8-4C4A-88F9-8FC1842ED483}"/>
              </a:ext>
            </a:extLst>
          </p:cNvPr>
          <p:cNvPicPr>
            <a:picLocks noChangeAspect="1"/>
          </p:cNvPicPr>
          <p:nvPr/>
        </p:nvPicPr>
        <p:blipFill>
          <a:blip r:embed="rId2"/>
          <a:stretch>
            <a:fillRect/>
          </a:stretch>
        </p:blipFill>
        <p:spPr>
          <a:xfrm>
            <a:off x="315735" y="3943181"/>
            <a:ext cx="1721603" cy="925768"/>
          </a:xfrm>
          <a:prstGeom prst="rect">
            <a:avLst/>
          </a:prstGeom>
        </p:spPr>
      </p:pic>
    </p:spTree>
    <p:extLst>
      <p:ext uri="{BB962C8B-B14F-4D97-AF65-F5344CB8AC3E}">
        <p14:creationId xmlns:p14="http://schemas.microsoft.com/office/powerpoint/2010/main" val="25190507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576505" y="902091"/>
            <a:ext cx="7657104" cy="3431406"/>
          </a:xfrm>
          <a:prstGeom prst="rect">
            <a:avLst/>
          </a:prstGeom>
          <a:noFill/>
          <a:ln>
            <a:noFill/>
          </a:ln>
        </p:spPr>
        <p:txBody>
          <a:bodyPr spcFirstLastPara="1" wrap="square" lIns="41900" tIns="20950" rIns="41900" bIns="20950" anchor="t" anchorCtr="0">
            <a:noAutofit/>
          </a:bodyPr>
          <a:lstStyle/>
          <a:p>
            <a:pPr>
              <a:buClr>
                <a:schemeClr val="dk2"/>
              </a:buClr>
              <a:buSzPts val="1100"/>
            </a:pPr>
            <a:r>
              <a:rPr lang="ar-SA" sz="1800" dirty="0">
                <a:solidFill>
                  <a:schemeClr val="bg2"/>
                </a:solidFill>
                <a:latin typeface="Roboto" panose="02000000000000000000" pitchFamily="2" charset="0"/>
                <a:ea typeface="Roboto" panose="02000000000000000000" pitchFamily="2" charset="0"/>
                <a:cs typeface="Arial"/>
                <a:sym typeface="Montserrat"/>
              </a:rPr>
              <a:t>تمكّن حوارات قمة النظم الغذائية أصحاب المصلحة من العمل معًا من خلال:</a:t>
            </a:r>
          </a:p>
          <a:p>
            <a:pPr>
              <a:buClr>
                <a:schemeClr val="dk2"/>
              </a:buClr>
              <a:buSzPts val="1100"/>
            </a:pPr>
            <a:endParaRPr lang="en-US" sz="1800" dirty="0">
              <a:solidFill>
                <a:schemeClr val="bg2"/>
              </a:solidFill>
              <a:latin typeface="Roboto" panose="02000000000000000000" pitchFamily="2" charset="0"/>
              <a:ea typeface="Roboto" panose="02000000000000000000" pitchFamily="2" charset="0"/>
              <a:cs typeface="Montserrat"/>
              <a:sym typeface="Montserrat"/>
            </a:endParaRPr>
          </a:p>
          <a:p>
            <a:pPr marL="342900" indent="-342900">
              <a:buClr>
                <a:schemeClr val="dk2"/>
              </a:buClr>
              <a:buSzPts val="1100"/>
              <a:buChar char="•"/>
            </a:pPr>
            <a:r>
              <a:rPr lang="ar-SA" sz="1800" dirty="0">
                <a:solidFill>
                  <a:schemeClr val="bg2"/>
                </a:solidFill>
                <a:latin typeface="Roboto" panose="02000000000000000000" pitchFamily="2" charset="0"/>
                <a:ea typeface="Roboto" panose="02000000000000000000" pitchFamily="2" charset="0"/>
                <a:cs typeface="Arial"/>
                <a:sym typeface="Montserrat"/>
              </a:rPr>
              <a:t>تحليل التحديات فيما يتعلق بأهداف القمة ؛ </a:t>
            </a:r>
          </a:p>
          <a:p>
            <a:pPr marL="342900" indent="-342900">
              <a:buClr>
                <a:schemeClr val="dk2"/>
              </a:buClr>
              <a:buSzPts val="1100"/>
              <a:buChar char="•"/>
            </a:pPr>
            <a:r>
              <a:rPr lang="ar-SA" sz="1800" dirty="0">
                <a:solidFill>
                  <a:schemeClr val="bg2"/>
                </a:solidFill>
                <a:latin typeface="Roboto" panose="02000000000000000000" pitchFamily="2" charset="0"/>
                <a:ea typeface="Roboto" panose="02000000000000000000" pitchFamily="2" charset="0"/>
                <a:cs typeface="Arial"/>
                <a:sym typeface="Montserrat"/>
              </a:rPr>
              <a:t>استكشاف الطرق الواعدة؛ </a:t>
            </a:r>
          </a:p>
          <a:p>
            <a:pPr marL="342900" indent="-342900">
              <a:buClr>
                <a:schemeClr val="dk2"/>
              </a:buClr>
              <a:buSzPts val="1100"/>
              <a:buChar char="•"/>
            </a:pPr>
            <a:r>
              <a:rPr lang="ar-SA" sz="1800" dirty="0">
                <a:solidFill>
                  <a:schemeClr val="bg2"/>
                </a:solidFill>
                <a:latin typeface="Roboto" panose="02000000000000000000" pitchFamily="2" charset="0"/>
                <a:ea typeface="Roboto" panose="02000000000000000000" pitchFamily="2" charset="0"/>
                <a:cs typeface="Arial"/>
                <a:sym typeface="Montserrat"/>
              </a:rPr>
              <a:t>مناقشة مسارات النظم الغذائية المستدامة ؛</a:t>
            </a:r>
          </a:p>
          <a:p>
            <a:pPr marL="342900" indent="-342900">
              <a:buClr>
                <a:schemeClr val="dk2"/>
              </a:buClr>
              <a:buSzPts val="1100"/>
              <a:buChar char="•"/>
            </a:pPr>
            <a:r>
              <a:rPr lang="ar-SA" sz="1800" dirty="0">
                <a:solidFill>
                  <a:schemeClr val="bg2"/>
                </a:solidFill>
                <a:latin typeface="Roboto" panose="02000000000000000000" pitchFamily="2" charset="0"/>
                <a:ea typeface="Roboto" panose="02000000000000000000" pitchFamily="2" charset="0"/>
                <a:cs typeface="Arial"/>
                <a:sym typeface="Montserrat"/>
              </a:rPr>
              <a:t>تفصيل الأغراض والالتزامات.</a:t>
            </a:r>
          </a:p>
          <a:p>
            <a:pPr>
              <a:buClr>
                <a:schemeClr val="dk2"/>
              </a:buClr>
              <a:buSzPts val="1100"/>
            </a:pPr>
            <a:endParaRPr lang="fr-FR" sz="1800" dirty="0">
              <a:solidFill>
                <a:schemeClr val="bg2"/>
              </a:solidFill>
              <a:latin typeface="Roboto" panose="02000000000000000000" pitchFamily="2" charset="0"/>
              <a:ea typeface="Roboto" panose="02000000000000000000" pitchFamily="2" charset="0"/>
              <a:cs typeface="Calibri"/>
            </a:endParaRPr>
          </a:p>
          <a:p>
            <a:pPr>
              <a:buClr>
                <a:schemeClr val="dk2"/>
              </a:buClr>
              <a:buSzPts val="1100"/>
            </a:pPr>
            <a:r>
              <a:rPr lang="ar-SA" sz="1800" dirty="0">
                <a:solidFill>
                  <a:schemeClr val="bg2"/>
                </a:solidFill>
                <a:latin typeface="Roboto" panose="02000000000000000000" pitchFamily="2" charset="0"/>
                <a:ea typeface="Roboto" panose="02000000000000000000" pitchFamily="2" charset="0"/>
                <a:cs typeface="Arial"/>
              </a:rPr>
              <a:t>يتم تنظيم الحوارات أ)</a:t>
            </a:r>
            <a:r>
              <a:rPr lang="en-US" sz="1800" dirty="0">
                <a:solidFill>
                  <a:schemeClr val="bg2"/>
                </a:solidFill>
                <a:latin typeface="Roboto" panose="02000000000000000000" pitchFamily="2" charset="0"/>
                <a:ea typeface="Roboto" panose="02000000000000000000" pitchFamily="2" charset="0"/>
                <a:cs typeface="Arial"/>
              </a:rPr>
              <a:t>        </a:t>
            </a:r>
            <a:r>
              <a:rPr lang="ar-SA" sz="1800" dirty="0">
                <a:solidFill>
                  <a:schemeClr val="bg2"/>
                </a:solidFill>
                <a:latin typeface="Roboto" panose="02000000000000000000" pitchFamily="2" charset="0"/>
                <a:ea typeface="Roboto" panose="02000000000000000000" pitchFamily="2" charset="0"/>
                <a:cs typeface="Arial"/>
              </a:rPr>
              <a:t> من قبل الدول الأعضاء في الأمم المتحدة، ب) </a:t>
            </a:r>
            <a:r>
              <a:rPr lang="en-US" sz="1800" dirty="0">
                <a:solidFill>
                  <a:schemeClr val="bg2"/>
                </a:solidFill>
                <a:latin typeface="Roboto" panose="02000000000000000000" pitchFamily="2" charset="0"/>
                <a:ea typeface="Roboto" panose="02000000000000000000" pitchFamily="2" charset="0"/>
                <a:cs typeface="Arial"/>
              </a:rPr>
              <a:t>        </a:t>
            </a:r>
            <a:r>
              <a:rPr lang="ar-SA" sz="1800" dirty="0">
                <a:solidFill>
                  <a:schemeClr val="bg2"/>
                </a:solidFill>
                <a:latin typeface="Roboto" panose="02000000000000000000" pitchFamily="2" charset="0"/>
                <a:ea typeface="Roboto" panose="02000000000000000000" pitchFamily="2" charset="0"/>
                <a:cs typeface="Arial"/>
              </a:rPr>
              <a:t>في الفعاليات العالمية، ج) </a:t>
            </a:r>
            <a:r>
              <a:rPr lang="en-US" sz="1800" dirty="0">
                <a:solidFill>
                  <a:schemeClr val="bg2"/>
                </a:solidFill>
                <a:latin typeface="Roboto" panose="02000000000000000000" pitchFamily="2" charset="0"/>
                <a:ea typeface="Roboto" panose="02000000000000000000" pitchFamily="2" charset="0"/>
                <a:cs typeface="Arial"/>
              </a:rPr>
              <a:t>        </a:t>
            </a:r>
            <a:r>
              <a:rPr lang="ar-SA" sz="1800" dirty="0">
                <a:solidFill>
                  <a:schemeClr val="bg2"/>
                </a:solidFill>
                <a:latin typeface="Roboto" panose="02000000000000000000" pitchFamily="2" charset="0"/>
                <a:ea typeface="Roboto" panose="02000000000000000000" pitchFamily="2" charset="0"/>
                <a:cs typeface="Arial"/>
              </a:rPr>
              <a:t>بشكل مستقل. </a:t>
            </a:r>
          </a:p>
          <a:p>
            <a:pPr>
              <a:buClr>
                <a:schemeClr val="dk2"/>
              </a:buClr>
              <a:buSzPts val="1100"/>
            </a:pPr>
            <a:endParaRPr lang="en-US" sz="2400" dirty="0">
              <a:solidFill>
                <a:schemeClr val="bg2"/>
              </a:solidFill>
              <a:latin typeface="Roboto" panose="02000000000000000000" pitchFamily="2" charset="0"/>
              <a:ea typeface="Roboto" panose="02000000000000000000" pitchFamily="2" charset="0"/>
              <a:cs typeface="Montserrat"/>
              <a:sym typeface="Montserrat"/>
            </a:endParaRPr>
          </a:p>
          <a:p>
            <a:pPr>
              <a:buClr>
                <a:schemeClr val="dk2"/>
              </a:buClr>
              <a:buSzPts val="1100"/>
            </a:pPr>
            <a:endParaRPr lang="en-US" sz="2400" dirty="0">
              <a:solidFill>
                <a:schemeClr val="bg2"/>
              </a:solidFill>
              <a:latin typeface="Roboto" panose="02000000000000000000" pitchFamily="2" charset="0"/>
              <a:ea typeface="Roboto" panose="02000000000000000000" pitchFamily="2" charset="0"/>
              <a:sym typeface="Montserrat"/>
            </a:endParaRPr>
          </a:p>
          <a:p>
            <a:pPr>
              <a:buClr>
                <a:schemeClr val="dk2"/>
              </a:buClr>
              <a:buSzPts val="1100"/>
            </a:pPr>
            <a:endParaRPr lang="en-US" sz="2400" dirty="0">
              <a:solidFill>
                <a:schemeClr val="bg2"/>
              </a:solidFill>
              <a:latin typeface="Roboto" panose="02000000000000000000" pitchFamily="2" charset="0"/>
              <a:ea typeface="Roboto" panose="02000000000000000000" pitchFamily="2" charset="0"/>
            </a:endParaRPr>
          </a:p>
          <a:p>
            <a:pPr>
              <a:buClr>
                <a:schemeClr val="dk2"/>
              </a:buClr>
              <a:buSzPts val="1100"/>
            </a:pPr>
            <a:endParaRPr lang="en-US" sz="2400" dirty="0">
              <a:solidFill>
                <a:schemeClr val="bg2"/>
              </a:solidFill>
              <a:latin typeface="Roboto" panose="02000000000000000000" pitchFamily="2" charset="0"/>
              <a:ea typeface="Roboto" panose="02000000000000000000" pitchFamily="2" charset="0"/>
              <a:cs typeface="Montserrat"/>
            </a:endParaRPr>
          </a:p>
          <a:p>
            <a:pPr marR="0" lvl="0">
              <a:lnSpc>
                <a:spcPct val="100000"/>
              </a:lnSpc>
              <a:spcBef>
                <a:spcPts val="0"/>
              </a:spcBef>
              <a:spcAft>
                <a:spcPts val="0"/>
              </a:spcAft>
              <a:buClr>
                <a:schemeClr val="dk2"/>
              </a:buClr>
              <a:buSzPts val="1100"/>
            </a:pPr>
            <a:endParaRPr lang="en-US" sz="2400" dirty="0">
              <a:solidFill>
                <a:schemeClr val="bg2"/>
              </a:solidFill>
              <a:latin typeface="Roboto" panose="02000000000000000000" pitchFamily="2" charset="0"/>
              <a:ea typeface="Roboto" panose="02000000000000000000" pitchFamily="2" charset="0"/>
              <a:cs typeface="Montserrat"/>
            </a:endParaRP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24" name="TextBox 23">
            <a:extLst>
              <a:ext uri="{FF2B5EF4-FFF2-40B4-BE49-F238E27FC236}">
                <a16:creationId xmlns:a16="http://schemas.microsoft.com/office/drawing/2014/main" id="{5CCF34BF-20ED-42DA-8F20-14F6A459C285}"/>
              </a:ext>
            </a:extLst>
          </p:cNvPr>
          <p:cNvSpPr txBox="1"/>
          <p:nvPr/>
        </p:nvSpPr>
        <p:spPr>
          <a:xfrm>
            <a:off x="129653" y="4740042"/>
            <a:ext cx="1634117" cy="338554"/>
          </a:xfrm>
          <a:prstGeom prst="rect">
            <a:avLst/>
          </a:prstGeom>
          <a:noFill/>
        </p:spPr>
        <p:txBody>
          <a:bodyPr wrap="square" rtlCol="0">
            <a:spAutoFit/>
          </a:bodyPr>
          <a:lstStyle/>
          <a:p>
            <a:pPr algn="l" rtl="0"/>
            <a:r>
              <a:rPr lang="ar-SA" sz="1600" dirty="0">
                <a:solidFill>
                  <a:srgbClr val="4C9F38"/>
                </a:solidFill>
                <a:latin typeface="Roboto" panose="02000000000000000000" pitchFamily="2" charset="0"/>
                <a:ea typeface="Roboto" panose="02000000000000000000" pitchFamily="2" charset="0"/>
              </a:rPr>
              <a:t>@</a:t>
            </a:r>
            <a:r>
              <a:rPr lang="en-GB" sz="1600" dirty="0" err="1">
                <a:solidFill>
                  <a:srgbClr val="4C9F38"/>
                </a:solidFill>
                <a:latin typeface="Roboto" panose="02000000000000000000" pitchFamily="2" charset="0"/>
                <a:ea typeface="Roboto" panose="02000000000000000000" pitchFamily="2" charset="0"/>
              </a:rPr>
              <a:t>foodsystems</a:t>
            </a:r>
            <a:endParaRPr lang="en-GB" sz="1600" dirty="0">
              <a:solidFill>
                <a:srgbClr val="4C9F38"/>
              </a:solidFill>
              <a:latin typeface="Roboto" panose="02000000000000000000" pitchFamily="2" charset="0"/>
              <a:ea typeface="Roboto" panose="02000000000000000000" pitchFamily="2" charset="0"/>
            </a:endParaRPr>
          </a:p>
        </p:txBody>
      </p:sp>
      <p:sp>
        <p:nvSpPr>
          <p:cNvPr id="26" name="TextBox 25">
            <a:extLst>
              <a:ext uri="{FF2B5EF4-FFF2-40B4-BE49-F238E27FC236}">
                <a16:creationId xmlns:a16="http://schemas.microsoft.com/office/drawing/2014/main" id="{5A7FEFF8-B3CE-4E59-80F4-072FF0A13D0B}"/>
              </a:ext>
            </a:extLst>
          </p:cNvPr>
          <p:cNvSpPr txBox="1"/>
          <p:nvPr/>
        </p:nvSpPr>
        <p:spPr>
          <a:xfrm>
            <a:off x="1763770" y="4769254"/>
            <a:ext cx="2258750" cy="338554"/>
          </a:xfrm>
          <a:prstGeom prst="rect">
            <a:avLst/>
          </a:prstGeom>
          <a:noFill/>
        </p:spPr>
        <p:txBody>
          <a:bodyPr wrap="square" rtlCol="0">
            <a:spAutoFit/>
          </a:bodyPr>
          <a:lstStyle/>
          <a:p>
            <a:r>
              <a:rPr lang="en-GB" sz="1600" dirty="0">
                <a:solidFill>
                  <a:srgbClr val="4C9F38"/>
                </a:solidFill>
                <a:latin typeface="Roboto" panose="02000000000000000000" pitchFamily="2" charset="0"/>
                <a:ea typeface="Roboto" panose="02000000000000000000" pitchFamily="2" charset="0"/>
              </a:rPr>
              <a:t>#SummitDialogues</a:t>
            </a:r>
          </a:p>
        </p:txBody>
      </p:sp>
      <p:sp>
        <p:nvSpPr>
          <p:cNvPr id="4" name="TextBox 3">
            <a:extLst>
              <a:ext uri="{FF2B5EF4-FFF2-40B4-BE49-F238E27FC236}">
                <a16:creationId xmlns:a16="http://schemas.microsoft.com/office/drawing/2014/main" id="{A89E808F-E2C0-475F-A85D-649999802A96}"/>
              </a:ext>
            </a:extLst>
          </p:cNvPr>
          <p:cNvSpPr txBox="1"/>
          <p:nvPr/>
        </p:nvSpPr>
        <p:spPr>
          <a:xfrm>
            <a:off x="0" y="96248"/>
            <a:ext cx="9142470" cy="523220"/>
          </a:xfrm>
          <a:prstGeom prst="rect">
            <a:avLst/>
          </a:prstGeom>
          <a:noFill/>
        </p:spPr>
        <p:txBody>
          <a:bodyPr wrap="square" lIns="91440" tIns="45720" rIns="91440" bIns="45720" rtlCol="0" anchor="t">
            <a:spAutoFit/>
          </a:bodyPr>
          <a:lstStyle/>
          <a:p>
            <a:pPr algn="ctr"/>
            <a:r>
              <a:rPr lang="ar-SA" sz="2800" dirty="0">
                <a:solidFill>
                  <a:schemeClr val="bg2"/>
                </a:solidFill>
                <a:latin typeface="Roboto" panose="02000000000000000000" pitchFamily="2" charset="0"/>
                <a:ea typeface="Roboto" panose="02000000000000000000" pitchFamily="2" charset="0"/>
                <a:cs typeface="Arial"/>
              </a:rPr>
              <a:t>الحوارات بشأن النظم الغذائية</a:t>
            </a:r>
          </a:p>
        </p:txBody>
      </p:sp>
      <p:pic>
        <p:nvPicPr>
          <p:cNvPr id="5" name="Picture 4" descr="Icon&#10;&#10;Description automatically generated">
            <a:extLst>
              <a:ext uri="{FF2B5EF4-FFF2-40B4-BE49-F238E27FC236}">
                <a16:creationId xmlns:a16="http://schemas.microsoft.com/office/drawing/2014/main" id="{910BCBF5-7307-1E45-B805-86C6B731396A}"/>
              </a:ext>
            </a:extLst>
          </p:cNvPr>
          <p:cNvPicPr>
            <a:picLocks noChangeAspect="1"/>
          </p:cNvPicPr>
          <p:nvPr/>
        </p:nvPicPr>
        <p:blipFill>
          <a:blip r:embed="rId3"/>
          <a:stretch>
            <a:fillRect/>
          </a:stretch>
        </p:blipFill>
        <p:spPr>
          <a:xfrm>
            <a:off x="2240857" y="2677649"/>
            <a:ext cx="687578" cy="644060"/>
          </a:xfrm>
          <a:prstGeom prst="rect">
            <a:avLst/>
          </a:prstGeom>
        </p:spPr>
      </p:pic>
      <p:pic>
        <p:nvPicPr>
          <p:cNvPr id="7" name="Picture 6" descr="Shape, icon&#10;&#10;Description automatically generated">
            <a:extLst>
              <a:ext uri="{FF2B5EF4-FFF2-40B4-BE49-F238E27FC236}">
                <a16:creationId xmlns:a16="http://schemas.microsoft.com/office/drawing/2014/main" id="{039C3909-7638-6145-A24B-11923B63F0BA}"/>
              </a:ext>
            </a:extLst>
          </p:cNvPr>
          <p:cNvPicPr>
            <a:picLocks noChangeAspect="1"/>
          </p:cNvPicPr>
          <p:nvPr/>
        </p:nvPicPr>
        <p:blipFill>
          <a:blip r:embed="rId4"/>
          <a:stretch>
            <a:fillRect/>
          </a:stretch>
        </p:blipFill>
        <p:spPr>
          <a:xfrm>
            <a:off x="6101305" y="2719269"/>
            <a:ext cx="576241" cy="539770"/>
          </a:xfrm>
          <a:prstGeom prst="rect">
            <a:avLst/>
          </a:prstGeom>
        </p:spPr>
      </p:pic>
      <p:pic>
        <p:nvPicPr>
          <p:cNvPr id="9" name="Picture 8" descr="Icon&#10;&#10;Description automatically generated">
            <a:extLst>
              <a:ext uri="{FF2B5EF4-FFF2-40B4-BE49-F238E27FC236}">
                <a16:creationId xmlns:a16="http://schemas.microsoft.com/office/drawing/2014/main" id="{0D21BB9D-E1BE-0B4C-9550-FF3D9698A7CA}"/>
              </a:ext>
            </a:extLst>
          </p:cNvPr>
          <p:cNvPicPr>
            <a:picLocks noChangeAspect="1"/>
          </p:cNvPicPr>
          <p:nvPr/>
        </p:nvPicPr>
        <p:blipFill>
          <a:blip r:embed="rId5"/>
          <a:stretch>
            <a:fillRect/>
          </a:stretch>
        </p:blipFill>
        <p:spPr>
          <a:xfrm>
            <a:off x="7412790" y="3051823"/>
            <a:ext cx="576242" cy="539771"/>
          </a:xfrm>
          <a:prstGeom prst="rect">
            <a:avLst/>
          </a:prstGeom>
        </p:spPr>
      </p:pic>
      <p:pic>
        <p:nvPicPr>
          <p:cNvPr id="12" name="Picture 11" descr="Text&#10;&#10;Description automatically generated with low confidence">
            <a:extLst>
              <a:ext uri="{FF2B5EF4-FFF2-40B4-BE49-F238E27FC236}">
                <a16:creationId xmlns:a16="http://schemas.microsoft.com/office/drawing/2014/main" id="{EA1016F5-A8CB-0645-AB58-FF5E8429C2C3}"/>
              </a:ext>
            </a:extLst>
          </p:cNvPr>
          <p:cNvPicPr>
            <a:picLocks noChangeAspect="1"/>
          </p:cNvPicPr>
          <p:nvPr/>
        </p:nvPicPr>
        <p:blipFill>
          <a:blip r:embed="rId6"/>
          <a:stretch>
            <a:fillRect/>
          </a:stretch>
        </p:blipFill>
        <p:spPr>
          <a:xfrm>
            <a:off x="7762240" y="4459904"/>
            <a:ext cx="1381760" cy="743022"/>
          </a:xfrm>
          <a:prstGeom prst="rect">
            <a:avLst/>
          </a:prstGeom>
        </p:spPr>
      </p:pic>
    </p:spTree>
    <p:extLst>
      <p:ext uri="{BB962C8B-B14F-4D97-AF65-F5344CB8AC3E}">
        <p14:creationId xmlns:p14="http://schemas.microsoft.com/office/powerpoint/2010/main" val="10309521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7C50177D-5850-4A8F-9E12-E68FBE5AE5BC}"/>
              </a:ext>
            </a:extLst>
          </p:cNvPr>
          <p:cNvSpPr>
            <a:spLocks noGrp="1"/>
          </p:cNvSpPr>
          <p:nvPr>
            <p:ph type="sldNum" sz="quarter" idx="12"/>
          </p:nvPr>
        </p:nvSpPr>
        <p:spPr/>
        <p:txBody>
          <a:bodyPr/>
          <a:lstStyle/>
          <a:p>
            <a:pPr marL="0" lvl="0" indent="0" algn="r" rtl="0">
              <a:spcBef>
                <a:spcPts val="0"/>
              </a:spcBef>
              <a:spcAft>
                <a:spcPts val="0"/>
              </a:spcAft>
              <a:buNone/>
            </a:pPr>
            <a:fld id="{00000000-1234-1234-1234-123412341234}" type="slidenum">
              <a:rPr lang="en" smtClean="0"/>
              <a:t>11</a:t>
            </a:fld>
            <a:endParaRPr lang="en"/>
          </a:p>
        </p:txBody>
      </p:sp>
      <p:sp>
        <p:nvSpPr>
          <p:cNvPr id="5" name="TextBox 4">
            <a:extLst>
              <a:ext uri="{FF2B5EF4-FFF2-40B4-BE49-F238E27FC236}">
                <a16:creationId xmlns:a16="http://schemas.microsoft.com/office/drawing/2014/main" id="{A8B664AA-DC2D-45AB-921E-B9CF90C71D74}"/>
              </a:ext>
            </a:extLst>
          </p:cNvPr>
          <p:cNvSpPr txBox="1"/>
          <p:nvPr/>
        </p:nvSpPr>
        <p:spPr>
          <a:xfrm>
            <a:off x="0" y="96248"/>
            <a:ext cx="9142470" cy="523220"/>
          </a:xfrm>
          <a:prstGeom prst="rect">
            <a:avLst/>
          </a:prstGeom>
          <a:noFill/>
        </p:spPr>
        <p:txBody>
          <a:bodyPr wrap="square" lIns="91440" tIns="45720" rIns="91440" bIns="45720" rtlCol="0" anchor="t">
            <a:spAutoFit/>
          </a:bodyPr>
          <a:lstStyle/>
          <a:p>
            <a:pPr algn="ctr"/>
            <a:r>
              <a:rPr lang="ar-SA" sz="2800" dirty="0">
                <a:solidFill>
                  <a:schemeClr val="bg2"/>
                </a:solidFill>
                <a:latin typeface="Roboto" panose="02000000000000000000" pitchFamily="2" charset="0"/>
                <a:ea typeface="Roboto" panose="02000000000000000000" pitchFamily="2" charset="0"/>
                <a:cs typeface="Arial"/>
              </a:rPr>
              <a:t>الحوارات بشأن النظم الغذائية</a:t>
            </a:r>
          </a:p>
        </p:txBody>
      </p:sp>
      <p:sp>
        <p:nvSpPr>
          <p:cNvPr id="6" name="Google Shape;72;p12">
            <a:extLst>
              <a:ext uri="{FF2B5EF4-FFF2-40B4-BE49-F238E27FC236}">
                <a16:creationId xmlns:a16="http://schemas.microsoft.com/office/drawing/2014/main" id="{7E0E7EB4-B6B3-4732-B1C7-55DC3C212327}"/>
              </a:ext>
            </a:extLst>
          </p:cNvPr>
          <p:cNvSpPr txBox="1">
            <a:spLocks noGrp="1"/>
          </p:cNvSpPr>
          <p:nvPr>
            <p:ph type="ctrTitle"/>
          </p:nvPr>
        </p:nvSpPr>
        <p:spPr>
          <a:xfrm>
            <a:off x="1143000" y="841375"/>
            <a:ext cx="6858000" cy="1790700"/>
          </a:xfrm>
          <a:prstGeom prst="rect">
            <a:avLst/>
          </a:prstGeom>
          <a:noFill/>
          <a:ln>
            <a:noFill/>
          </a:ln>
        </p:spPr>
        <p:txBody>
          <a:bodyPr spcFirstLastPara="1" wrap="square" lIns="41900" tIns="20950" rIns="41900" bIns="20950" anchor="t" anchorCtr="0">
            <a:noAutofit/>
          </a:bodyPr>
          <a:lstStyle/>
          <a:p>
            <a:pPr algn="r">
              <a:buClr>
                <a:schemeClr val="dk2"/>
              </a:buClr>
              <a:buSzPts val="1100"/>
            </a:pPr>
            <a:endParaRPr lang="en-US" sz="2400" dirty="0">
              <a:solidFill>
                <a:schemeClr val="bg2"/>
              </a:solidFill>
              <a:latin typeface="Roboto" panose="02000000000000000000" pitchFamily="2" charset="0"/>
              <a:ea typeface="Roboto" panose="02000000000000000000" pitchFamily="2" charset="0"/>
              <a:sym typeface="Montserrat"/>
            </a:endParaRPr>
          </a:p>
          <a:p>
            <a:pPr algn="r">
              <a:buClr>
                <a:schemeClr val="dk2"/>
              </a:buClr>
              <a:buSzPts val="1100"/>
            </a:pPr>
            <a:endParaRPr lang="en-US" sz="2400" dirty="0">
              <a:solidFill>
                <a:schemeClr val="bg2"/>
              </a:solidFill>
              <a:latin typeface="Roboto" panose="02000000000000000000" pitchFamily="2" charset="0"/>
              <a:ea typeface="Roboto" panose="02000000000000000000" pitchFamily="2" charset="0"/>
            </a:endParaRPr>
          </a:p>
          <a:p>
            <a:pPr algn="r">
              <a:buClr>
                <a:schemeClr val="dk2"/>
              </a:buClr>
              <a:buSzPts val="1100"/>
            </a:pPr>
            <a:endParaRPr lang="en-US" sz="2400" dirty="0">
              <a:solidFill>
                <a:schemeClr val="bg2"/>
              </a:solidFill>
              <a:latin typeface="Roboto" panose="02000000000000000000" pitchFamily="2" charset="0"/>
              <a:ea typeface="Roboto" panose="02000000000000000000" pitchFamily="2" charset="0"/>
              <a:cs typeface="Montserrat"/>
            </a:endParaRPr>
          </a:p>
          <a:p>
            <a:pPr marR="0" lvl="0" algn="r">
              <a:lnSpc>
                <a:spcPct val="100000"/>
              </a:lnSpc>
              <a:spcBef>
                <a:spcPts val="0"/>
              </a:spcBef>
              <a:spcAft>
                <a:spcPts val="0"/>
              </a:spcAft>
              <a:buClr>
                <a:schemeClr val="dk2"/>
              </a:buClr>
              <a:buSzPts val="1100"/>
            </a:pPr>
            <a:endParaRPr lang="en-US" sz="2400" dirty="0">
              <a:solidFill>
                <a:schemeClr val="bg2"/>
              </a:solidFill>
              <a:latin typeface="Roboto" panose="02000000000000000000" pitchFamily="2" charset="0"/>
              <a:ea typeface="Roboto" panose="02000000000000000000" pitchFamily="2" charset="0"/>
              <a:cs typeface="Montserrat"/>
            </a:endParaRPr>
          </a:p>
        </p:txBody>
      </p:sp>
      <p:sp>
        <p:nvSpPr>
          <p:cNvPr id="7" name="Google Shape;72;p12">
            <a:extLst>
              <a:ext uri="{FF2B5EF4-FFF2-40B4-BE49-F238E27FC236}">
                <a16:creationId xmlns:a16="http://schemas.microsoft.com/office/drawing/2014/main" id="{06DB291B-4B2A-444E-95B0-40A10CC4741F}"/>
              </a:ext>
            </a:extLst>
          </p:cNvPr>
          <p:cNvSpPr txBox="1"/>
          <p:nvPr/>
        </p:nvSpPr>
        <p:spPr>
          <a:xfrm>
            <a:off x="640005" y="916372"/>
            <a:ext cx="7657104" cy="3431406"/>
          </a:xfrm>
          <a:prstGeom prst="rect">
            <a:avLst/>
          </a:prstGeom>
          <a:noFill/>
          <a:ln>
            <a:noFill/>
          </a:ln>
        </p:spPr>
        <p:txBody>
          <a:bodyPr spcFirstLastPara="1" wrap="square" lIns="41900" tIns="20950" rIns="41900" bIns="20950" anchor="t" anchorCtr="0">
            <a:noAutofit/>
          </a:bodyPr>
          <a:lstStyle/>
          <a:p>
            <a:pPr marL="0" marR="0" algn="r" rtl="1">
              <a:lnSpc>
                <a:spcPct val="107000"/>
              </a:lnSpc>
              <a:spcBef>
                <a:spcPts val="0"/>
              </a:spcBef>
            </a:pPr>
            <a:r>
              <a:rPr lang="ar-SA" sz="1800" dirty="0">
                <a:solidFill>
                  <a:schemeClr val="bg2"/>
                </a:solidFill>
                <a:latin typeface="Roboto" panose="02000000000000000000" pitchFamily="2" charset="0"/>
                <a:ea typeface="Roboto" panose="02000000000000000000" pitchFamily="2" charset="0"/>
              </a:rPr>
              <a:t>يمكن الوصول إلى نتائج كل حوار على بوابة الحوار (</a:t>
            </a:r>
            <a:r>
              <a:rPr lang="en-GB" sz="1800" u="sng" dirty="0">
                <a:solidFill>
                  <a:schemeClr val="bg2"/>
                </a:solidFill>
                <a:latin typeface="Roboto" panose="02000000000000000000" pitchFamily="2" charset="0"/>
                <a:ea typeface="Roboto" panose="02000000000000000000" pitchFamily="2" charset="0"/>
              </a:rPr>
              <a:t>www.summitdialogues.org</a:t>
            </a:r>
            <a:r>
              <a:rPr lang="ar-SA" sz="1800" dirty="0">
                <a:solidFill>
                  <a:schemeClr val="bg2"/>
                </a:solidFill>
                <a:latin typeface="Roboto" panose="02000000000000000000" pitchFamily="2" charset="0"/>
                <a:ea typeface="Roboto" panose="02000000000000000000" pitchFamily="2" charset="0"/>
              </a:rPr>
              <a:t>).</a:t>
            </a:r>
            <a:r>
              <a:rPr lang="en-GB" sz="1800" dirty="0">
                <a:solidFill>
                  <a:schemeClr val="bg2"/>
                </a:solidFill>
                <a:latin typeface="Roboto" panose="02000000000000000000" pitchFamily="2" charset="0"/>
                <a:ea typeface="Roboto" panose="02000000000000000000" pitchFamily="2" charset="0"/>
              </a:rPr>
              <a:t> </a:t>
            </a:r>
            <a:r>
              <a:rPr lang="ar-SA" sz="1800" dirty="0">
                <a:solidFill>
                  <a:schemeClr val="bg2"/>
                </a:solidFill>
                <a:latin typeface="Roboto" panose="02000000000000000000" pitchFamily="2" charset="0"/>
                <a:ea typeface="Roboto" panose="02000000000000000000" pitchFamily="2" charset="0"/>
              </a:rPr>
              <a:t>تسهم تلك النتائج في تحقيق ما يلي:</a:t>
            </a:r>
            <a:endParaRPr lang="en-GB" sz="1800" dirty="0">
              <a:solidFill>
                <a:schemeClr val="bg2"/>
              </a:solidFill>
              <a:latin typeface="Roboto" panose="02000000000000000000" pitchFamily="2" charset="0"/>
              <a:ea typeface="Roboto" panose="02000000000000000000" pitchFamily="2" charset="0"/>
            </a:endParaRPr>
          </a:p>
          <a:p>
            <a:pPr marL="285750" marR="0" indent="-285750" algn="r" rtl="1">
              <a:lnSpc>
                <a:spcPct val="107000"/>
              </a:lnSpc>
              <a:spcBef>
                <a:spcPts val="0"/>
              </a:spcBef>
              <a:buClr>
                <a:schemeClr val="bg2"/>
              </a:buClr>
              <a:buFont typeface="Arial" panose="020B0604020202020204" pitchFamily="34" charset="0"/>
              <a:buChar char="•"/>
            </a:pPr>
            <a:r>
              <a:rPr lang="ar-SA" sz="1800" dirty="0">
                <a:solidFill>
                  <a:schemeClr val="bg2"/>
                </a:solidFill>
                <a:latin typeface="Roboto" panose="02000000000000000000" pitchFamily="2" charset="0"/>
                <a:ea typeface="Roboto" panose="02000000000000000000" pitchFamily="2" charset="0"/>
              </a:rPr>
              <a:t>تحضير المسارات الإجرائية للقمة ;</a:t>
            </a:r>
            <a:endParaRPr lang="en-GB" sz="1800" dirty="0">
              <a:solidFill>
                <a:schemeClr val="bg2"/>
              </a:solidFill>
              <a:latin typeface="Roboto" panose="02000000000000000000" pitchFamily="2" charset="0"/>
              <a:ea typeface="Roboto" panose="02000000000000000000" pitchFamily="2" charset="0"/>
            </a:endParaRPr>
          </a:p>
          <a:p>
            <a:pPr marL="285750" marR="0" indent="-285750" algn="r" rtl="1">
              <a:lnSpc>
                <a:spcPct val="107000"/>
              </a:lnSpc>
              <a:spcBef>
                <a:spcPts val="0"/>
              </a:spcBef>
              <a:buClr>
                <a:schemeClr val="bg2"/>
              </a:buClr>
              <a:buFont typeface="Arial" panose="020B0604020202020204" pitchFamily="34" charset="0"/>
              <a:buChar char="•"/>
            </a:pPr>
            <a:r>
              <a:rPr lang="ar-SA" sz="1800" dirty="0">
                <a:solidFill>
                  <a:schemeClr val="bg2"/>
                </a:solidFill>
                <a:latin typeface="Roboto" panose="02000000000000000000" pitchFamily="2" charset="0"/>
                <a:ea typeface="Roboto" panose="02000000000000000000" pitchFamily="2" charset="0"/>
              </a:rPr>
              <a:t>تشكيل المسار الوطني للنظم الغذائية المستدامة.</a:t>
            </a:r>
            <a:endParaRPr lang="en-GB" sz="1800" dirty="0">
              <a:solidFill>
                <a:schemeClr val="bg2"/>
              </a:solidFill>
              <a:latin typeface="Roboto" panose="02000000000000000000" pitchFamily="2" charset="0"/>
              <a:ea typeface="Roboto" panose="02000000000000000000" pitchFamily="2" charset="0"/>
            </a:endParaRPr>
          </a:p>
          <a:p>
            <a:pPr marL="0" marR="0" algn="r" rtl="1">
              <a:lnSpc>
                <a:spcPct val="107000"/>
              </a:lnSpc>
              <a:spcBef>
                <a:spcPts val="0"/>
              </a:spcBef>
              <a:spcAft>
                <a:spcPts val="800"/>
              </a:spcAft>
            </a:pPr>
            <a:r>
              <a:rPr lang="en-GB" sz="1800" dirty="0">
                <a:solidFill>
                  <a:schemeClr val="bg2"/>
                </a:solidFill>
                <a:latin typeface="Roboto" panose="02000000000000000000" pitchFamily="2" charset="0"/>
                <a:ea typeface="Roboto" panose="02000000000000000000" pitchFamily="2" charset="0"/>
              </a:rPr>
              <a:t> </a:t>
            </a:r>
          </a:p>
          <a:p>
            <a:pPr marL="0" marR="0" algn="r" rtl="1">
              <a:lnSpc>
                <a:spcPct val="107000"/>
              </a:lnSpc>
              <a:spcBef>
                <a:spcPts val="0"/>
              </a:spcBef>
              <a:spcAft>
                <a:spcPts val="800"/>
              </a:spcAft>
            </a:pPr>
            <a:r>
              <a:rPr lang="ar-SA" sz="1800" dirty="0">
                <a:solidFill>
                  <a:schemeClr val="bg2"/>
                </a:solidFill>
                <a:latin typeface="Roboto" panose="02000000000000000000" pitchFamily="2" charset="0"/>
                <a:ea typeface="Roboto" panose="02000000000000000000" pitchFamily="2" charset="0"/>
              </a:rPr>
              <a:t>هناك ثلاثة أدوار رئيسية تشارك في تنظيم الحوار.</a:t>
            </a:r>
            <a:endParaRPr lang="en-GB" sz="1800" dirty="0">
              <a:solidFill>
                <a:schemeClr val="bg2"/>
              </a:solidFill>
              <a:latin typeface="Roboto" panose="02000000000000000000" pitchFamily="2" charset="0"/>
              <a:ea typeface="Roboto" panose="02000000000000000000" pitchFamily="2" charset="0"/>
            </a:endParaRPr>
          </a:p>
          <a:p>
            <a:pPr marL="285750" lvl="2" indent="-285750">
              <a:lnSpc>
                <a:spcPct val="107000"/>
              </a:lnSpc>
              <a:spcAft>
                <a:spcPts val="800"/>
              </a:spcAft>
              <a:buClr>
                <a:schemeClr val="bg2"/>
              </a:buClr>
              <a:buFont typeface="Arial" panose="020B0604020202020204" pitchFamily="34" charset="0"/>
              <a:buChar char="•"/>
            </a:pPr>
            <a:r>
              <a:rPr lang="en-US" sz="1800" dirty="0">
                <a:solidFill>
                  <a:schemeClr val="bg2"/>
                </a:solidFill>
                <a:latin typeface="Roboto" panose="02000000000000000000" pitchFamily="2" charset="0"/>
                <a:ea typeface="Roboto" panose="02000000000000000000" pitchFamily="2" charset="0"/>
              </a:rPr>
              <a:t>        </a:t>
            </a:r>
            <a:r>
              <a:rPr lang="ar-SA" sz="1800" dirty="0">
                <a:solidFill>
                  <a:schemeClr val="bg2"/>
                </a:solidFill>
                <a:latin typeface="Roboto" panose="02000000000000000000" pitchFamily="2" charset="0"/>
                <a:ea typeface="Roboto" panose="02000000000000000000" pitchFamily="2" charset="0"/>
              </a:rPr>
              <a:t>المنظم وهو الذي ينظم الحوار.</a:t>
            </a:r>
            <a:endParaRPr lang="en-GB" sz="1800" dirty="0">
              <a:solidFill>
                <a:schemeClr val="bg2"/>
              </a:solidFill>
              <a:latin typeface="Roboto" panose="02000000000000000000" pitchFamily="2" charset="0"/>
              <a:ea typeface="Roboto" panose="02000000000000000000" pitchFamily="2" charset="0"/>
            </a:endParaRPr>
          </a:p>
          <a:p>
            <a:pPr marL="285750" marR="0" indent="-285750" algn="r" rtl="1">
              <a:lnSpc>
                <a:spcPct val="107000"/>
              </a:lnSpc>
              <a:spcBef>
                <a:spcPts val="0"/>
              </a:spcBef>
              <a:spcAft>
                <a:spcPts val="800"/>
              </a:spcAft>
              <a:buClr>
                <a:schemeClr val="bg2"/>
              </a:buClr>
              <a:buFont typeface="Arial" panose="020B0604020202020204" pitchFamily="34" charset="0"/>
              <a:buChar char="•"/>
            </a:pPr>
            <a:r>
              <a:rPr lang="en-US" sz="1800" dirty="0">
                <a:solidFill>
                  <a:schemeClr val="bg2"/>
                </a:solidFill>
                <a:latin typeface="Roboto" panose="02000000000000000000" pitchFamily="2" charset="0"/>
                <a:ea typeface="Roboto" panose="02000000000000000000" pitchFamily="2" charset="0"/>
              </a:rPr>
              <a:t>        </a:t>
            </a:r>
            <a:r>
              <a:rPr lang="ar-SA" sz="1800" dirty="0">
                <a:solidFill>
                  <a:schemeClr val="bg2"/>
                </a:solidFill>
                <a:latin typeface="Roboto" panose="02000000000000000000" pitchFamily="2" charset="0"/>
                <a:ea typeface="Roboto" panose="02000000000000000000" pitchFamily="2" charset="0"/>
              </a:rPr>
              <a:t>المنسق وهو الذي يقوم بدور المدير.</a:t>
            </a:r>
            <a:endParaRPr lang="en-GB" sz="1800" dirty="0">
              <a:solidFill>
                <a:schemeClr val="bg2"/>
              </a:solidFill>
              <a:latin typeface="Roboto" panose="02000000000000000000" pitchFamily="2" charset="0"/>
              <a:ea typeface="Roboto" panose="02000000000000000000" pitchFamily="2" charset="0"/>
            </a:endParaRPr>
          </a:p>
          <a:p>
            <a:pPr marL="285750" marR="0" indent="-285750" algn="r" rtl="1">
              <a:lnSpc>
                <a:spcPct val="107000"/>
              </a:lnSpc>
              <a:spcBef>
                <a:spcPts val="0"/>
              </a:spcBef>
              <a:spcAft>
                <a:spcPts val="800"/>
              </a:spcAft>
              <a:buClr>
                <a:schemeClr val="bg2"/>
              </a:buClr>
              <a:buFont typeface="Arial" panose="020B0604020202020204" pitchFamily="34" charset="0"/>
              <a:buChar char="•"/>
            </a:pPr>
            <a:r>
              <a:rPr lang="en-US" sz="1800" dirty="0">
                <a:solidFill>
                  <a:schemeClr val="bg2"/>
                </a:solidFill>
                <a:latin typeface="Roboto" panose="02000000000000000000" pitchFamily="2" charset="0"/>
                <a:ea typeface="Roboto" panose="02000000000000000000" pitchFamily="2" charset="0"/>
              </a:rPr>
              <a:t>       </a:t>
            </a:r>
            <a:r>
              <a:rPr lang="ar-SA" sz="1800" dirty="0">
                <a:solidFill>
                  <a:schemeClr val="bg2"/>
                </a:solidFill>
                <a:latin typeface="Roboto" panose="02000000000000000000" pitchFamily="2" charset="0"/>
                <a:ea typeface="Roboto" panose="02000000000000000000" pitchFamily="2" charset="0"/>
              </a:rPr>
              <a:t> المُيسّر وهو الشخص الذي يدعم كل مجموعة من مجموعات المناقشة.</a:t>
            </a:r>
            <a:endParaRPr lang="en-GB" sz="1800" dirty="0">
              <a:solidFill>
                <a:schemeClr val="bg2"/>
              </a:solidFill>
              <a:latin typeface="Roboto" panose="02000000000000000000" pitchFamily="2" charset="0"/>
              <a:ea typeface="Roboto" panose="02000000000000000000" pitchFamily="2" charset="0"/>
            </a:endParaRPr>
          </a:p>
          <a:p>
            <a:pPr marL="0" marR="0" algn="r" rtl="1">
              <a:lnSpc>
                <a:spcPct val="107000"/>
              </a:lnSpc>
              <a:spcBef>
                <a:spcPts val="0"/>
              </a:spcBef>
              <a:spcAft>
                <a:spcPts val="800"/>
              </a:spcAft>
            </a:pPr>
            <a:r>
              <a:rPr lang="ar-SA" sz="1800" dirty="0">
                <a:solidFill>
                  <a:schemeClr val="bg2"/>
                </a:solidFill>
                <a:latin typeface="Roboto" panose="02000000000000000000" pitchFamily="2" charset="0"/>
                <a:ea typeface="Roboto" panose="02000000000000000000" pitchFamily="2" charset="0"/>
              </a:rPr>
              <a:t>تتوافر خدمة تدريبية وإشرافية للمنظمين , المنسقين والميسرين.</a:t>
            </a:r>
            <a:endParaRPr lang="en-GB" sz="1800" dirty="0">
              <a:solidFill>
                <a:schemeClr val="bg2"/>
              </a:solidFill>
              <a:latin typeface="Roboto" panose="02000000000000000000" pitchFamily="2" charset="0"/>
              <a:ea typeface="Roboto" panose="02000000000000000000" pitchFamily="2" charset="0"/>
            </a:endParaRPr>
          </a:p>
          <a:p>
            <a:pPr marL="0" marR="0" algn="r" rtl="1">
              <a:lnSpc>
                <a:spcPct val="107000"/>
              </a:lnSpc>
              <a:spcBef>
                <a:spcPts val="0"/>
              </a:spcBef>
              <a:spcAft>
                <a:spcPts val="800"/>
              </a:spcAft>
            </a:pPr>
            <a:endParaRPr lang="en-GB" sz="2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8" name="Picture 7" descr="Icon&#10;&#10;Description automatically generated">
            <a:extLst>
              <a:ext uri="{FF2B5EF4-FFF2-40B4-BE49-F238E27FC236}">
                <a16:creationId xmlns:a16="http://schemas.microsoft.com/office/drawing/2014/main" id="{53F84D25-A10E-4EC0-877D-CDD1F5F70A46}"/>
              </a:ext>
            </a:extLst>
          </p:cNvPr>
          <p:cNvPicPr>
            <a:picLocks noChangeAspect="1"/>
          </p:cNvPicPr>
          <p:nvPr/>
        </p:nvPicPr>
        <p:blipFill>
          <a:blip r:embed="rId2"/>
          <a:stretch>
            <a:fillRect/>
          </a:stretch>
        </p:blipFill>
        <p:spPr>
          <a:xfrm>
            <a:off x="7583447" y="2853982"/>
            <a:ext cx="417553" cy="391126"/>
          </a:xfrm>
          <a:prstGeom prst="rect">
            <a:avLst/>
          </a:prstGeom>
        </p:spPr>
      </p:pic>
      <p:pic>
        <p:nvPicPr>
          <p:cNvPr id="9" name="Picture 8" descr="Icon&#10;&#10;Description automatically generated">
            <a:extLst>
              <a:ext uri="{FF2B5EF4-FFF2-40B4-BE49-F238E27FC236}">
                <a16:creationId xmlns:a16="http://schemas.microsoft.com/office/drawing/2014/main" id="{F30D03F2-6300-44AF-BEB7-A0C0EFCA7DB8}"/>
              </a:ext>
            </a:extLst>
          </p:cNvPr>
          <p:cNvPicPr>
            <a:picLocks noChangeAspect="1"/>
          </p:cNvPicPr>
          <p:nvPr/>
        </p:nvPicPr>
        <p:blipFill>
          <a:blip r:embed="rId3"/>
          <a:stretch>
            <a:fillRect/>
          </a:stretch>
        </p:blipFill>
        <p:spPr>
          <a:xfrm>
            <a:off x="7583447" y="3230369"/>
            <a:ext cx="417554" cy="391127"/>
          </a:xfrm>
          <a:prstGeom prst="rect">
            <a:avLst/>
          </a:prstGeom>
        </p:spPr>
      </p:pic>
      <p:pic>
        <p:nvPicPr>
          <p:cNvPr id="10" name="Picture 9" descr="Icon&#10;&#10;Description automatically generated">
            <a:extLst>
              <a:ext uri="{FF2B5EF4-FFF2-40B4-BE49-F238E27FC236}">
                <a16:creationId xmlns:a16="http://schemas.microsoft.com/office/drawing/2014/main" id="{98A8CCEE-5A9D-41BC-818C-D78FBAC2FE4B}"/>
              </a:ext>
            </a:extLst>
          </p:cNvPr>
          <p:cNvPicPr>
            <a:picLocks noChangeAspect="1"/>
          </p:cNvPicPr>
          <p:nvPr/>
        </p:nvPicPr>
        <p:blipFill>
          <a:blip r:embed="rId4"/>
          <a:stretch>
            <a:fillRect/>
          </a:stretch>
        </p:blipFill>
        <p:spPr>
          <a:xfrm>
            <a:off x="7583447" y="3635675"/>
            <a:ext cx="417553" cy="39112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689387" y="1141755"/>
            <a:ext cx="7564706" cy="3423684"/>
          </a:xfrm>
          <a:prstGeom prst="rect">
            <a:avLst/>
          </a:prstGeom>
          <a:noFill/>
          <a:ln>
            <a:noFill/>
          </a:ln>
        </p:spPr>
        <p:txBody>
          <a:bodyPr spcFirstLastPara="1" wrap="square" lIns="41900" tIns="20950" rIns="41900" bIns="20950" anchor="t" anchorCtr="0">
            <a:noAutofit/>
          </a:bodyPr>
          <a:lstStyle/>
          <a:p>
            <a:pPr>
              <a:spcAft>
                <a:spcPts val="900"/>
              </a:spcAft>
              <a:buClr>
                <a:schemeClr val="dk2"/>
              </a:buClr>
              <a:buSzPts val="1100"/>
            </a:pPr>
            <a:r>
              <a:rPr lang="ar-SA" sz="2000" dirty="0">
                <a:solidFill>
                  <a:schemeClr val="bg2"/>
                </a:solidFill>
                <a:latin typeface="Roboto" panose="02000000000000000000" pitchFamily="2" charset="0"/>
                <a:ea typeface="Roboto" panose="02000000000000000000" pitchFamily="2" charset="0"/>
                <a:cs typeface="Arial"/>
              </a:rPr>
              <a:t>يحدث الحوار في  مجموعات مناقشة صغيرة.  </a:t>
            </a:r>
          </a:p>
          <a:p>
            <a:pPr>
              <a:spcAft>
                <a:spcPts val="900"/>
              </a:spcAft>
              <a:buClr>
                <a:schemeClr val="dk2"/>
              </a:buClr>
              <a:buSzPts val="1100"/>
            </a:pPr>
            <a:r>
              <a:rPr lang="ar-SA" sz="2000" dirty="0">
                <a:solidFill>
                  <a:schemeClr val="bg2"/>
                </a:solidFill>
                <a:latin typeface="Roboto" panose="02000000000000000000" pitchFamily="2" charset="0"/>
                <a:ea typeface="Roboto" panose="02000000000000000000" pitchFamily="2" charset="0"/>
                <a:cs typeface="Arial"/>
              </a:rPr>
              <a:t>يتم توزيع المشاركين على تلك المجموعات.</a:t>
            </a:r>
          </a:p>
          <a:p>
            <a:pPr>
              <a:spcAft>
                <a:spcPts val="900"/>
              </a:spcAft>
              <a:buClr>
                <a:schemeClr val="dk2"/>
              </a:buClr>
              <a:buSzPts val="1100"/>
            </a:pPr>
            <a:r>
              <a:rPr lang="ar-SA" sz="2000" dirty="0">
                <a:solidFill>
                  <a:schemeClr val="bg2"/>
                </a:solidFill>
                <a:latin typeface="Roboto" panose="02000000000000000000" pitchFamily="2" charset="0"/>
                <a:ea typeface="Roboto" panose="02000000000000000000" pitchFamily="2" charset="0"/>
                <a:cs typeface="Arial"/>
              </a:rPr>
              <a:t>يركز المشاركون على نظمهم الغذائية في 2030 وعلى طريقة تحقيق أهدافهم والأمور التي يمكنهم القيام بها الآن.</a:t>
            </a:r>
          </a:p>
          <a:p>
            <a:pPr>
              <a:spcAft>
                <a:spcPts val="900"/>
              </a:spcAft>
              <a:buClr>
                <a:schemeClr val="dk2"/>
              </a:buClr>
              <a:buSzPts val="1100"/>
            </a:pPr>
            <a:r>
              <a:rPr lang="ar-SA" sz="2000" dirty="0">
                <a:solidFill>
                  <a:schemeClr val="bg2"/>
                </a:solidFill>
                <a:latin typeface="Roboto" panose="02000000000000000000" pitchFamily="2" charset="0"/>
                <a:ea typeface="Roboto" panose="02000000000000000000" pitchFamily="2" charset="0"/>
                <a:cs typeface="Arial"/>
              </a:rPr>
              <a:t>يدرس المشاركون المسار نحو 2030 وكيف يمكنهم ويمكن للآخرين المساهمة في هذه الرحلة.</a:t>
            </a:r>
          </a:p>
          <a:p>
            <a:pPr>
              <a:spcAft>
                <a:spcPts val="900"/>
              </a:spcAft>
              <a:buClr>
                <a:schemeClr val="dk2"/>
              </a:buClr>
              <a:buSzPts val="1100"/>
            </a:pPr>
            <a:r>
              <a:rPr lang="ar-SA" sz="2000" dirty="0">
                <a:solidFill>
                  <a:schemeClr val="bg2"/>
                </a:solidFill>
                <a:latin typeface="Roboto" panose="02000000000000000000" pitchFamily="2" charset="0"/>
                <a:ea typeface="Roboto" panose="02000000000000000000" pitchFamily="2" charset="0"/>
                <a:cs typeface="Arial"/>
              </a:rPr>
              <a:t>يضمن الميسر أن كل المشاركين يستطيعون المشاركة. كما يمضون قدمًا في الحوار ويقدمون تقارير عنه خلال جلسة الملخص. </a:t>
            </a:r>
            <a:r>
              <a:rPr lang="ar-SA" sz="2400" dirty="0">
                <a:solidFill>
                  <a:schemeClr val="bg2"/>
                </a:solidFill>
                <a:latin typeface="Roboto" panose="02000000000000000000" pitchFamily="2" charset="0"/>
                <a:ea typeface="Roboto" panose="02000000000000000000" pitchFamily="2" charset="0"/>
                <a:cs typeface="Arial"/>
              </a:rPr>
              <a:t> </a:t>
            </a: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24" name="TextBox 23">
            <a:extLst>
              <a:ext uri="{FF2B5EF4-FFF2-40B4-BE49-F238E27FC236}">
                <a16:creationId xmlns:a16="http://schemas.microsoft.com/office/drawing/2014/main" id="{5CCF34BF-20ED-42DA-8F20-14F6A459C285}"/>
              </a:ext>
            </a:extLst>
          </p:cNvPr>
          <p:cNvSpPr txBox="1"/>
          <p:nvPr/>
        </p:nvSpPr>
        <p:spPr>
          <a:xfrm>
            <a:off x="131543" y="4712960"/>
            <a:ext cx="1634117" cy="338554"/>
          </a:xfrm>
          <a:prstGeom prst="rect">
            <a:avLst/>
          </a:prstGeom>
          <a:noFill/>
        </p:spPr>
        <p:txBody>
          <a:bodyPr wrap="square" rtlCol="0">
            <a:spAutoFit/>
          </a:bodyPr>
          <a:lstStyle/>
          <a:p>
            <a:pPr algn="l" rtl="0"/>
            <a:r>
              <a:rPr lang="ar-SA" sz="1600" dirty="0">
                <a:solidFill>
                  <a:srgbClr val="4C9F38"/>
                </a:solidFill>
                <a:latin typeface="Roboto" panose="02000000000000000000" pitchFamily="2" charset="0"/>
                <a:ea typeface="Roboto" panose="02000000000000000000" pitchFamily="2" charset="0"/>
              </a:rPr>
              <a:t>@</a:t>
            </a:r>
            <a:r>
              <a:rPr lang="en-GB" sz="1600" dirty="0" err="1">
                <a:solidFill>
                  <a:srgbClr val="4C9F38"/>
                </a:solidFill>
                <a:latin typeface="Roboto" panose="02000000000000000000" pitchFamily="2" charset="0"/>
                <a:ea typeface="Roboto" panose="02000000000000000000" pitchFamily="2" charset="0"/>
              </a:rPr>
              <a:t>foodsystems</a:t>
            </a:r>
            <a:endParaRPr lang="en-GB" sz="1600" dirty="0">
              <a:solidFill>
                <a:srgbClr val="4C9F38"/>
              </a:solidFill>
              <a:latin typeface="Roboto" panose="02000000000000000000" pitchFamily="2" charset="0"/>
              <a:ea typeface="Roboto" panose="02000000000000000000" pitchFamily="2" charset="0"/>
            </a:endParaRPr>
          </a:p>
        </p:txBody>
      </p:sp>
      <p:sp>
        <p:nvSpPr>
          <p:cNvPr id="26" name="TextBox 25">
            <a:extLst>
              <a:ext uri="{FF2B5EF4-FFF2-40B4-BE49-F238E27FC236}">
                <a16:creationId xmlns:a16="http://schemas.microsoft.com/office/drawing/2014/main" id="{5A7FEFF8-B3CE-4E59-80F4-072FF0A13D0B}"/>
              </a:ext>
            </a:extLst>
          </p:cNvPr>
          <p:cNvSpPr txBox="1"/>
          <p:nvPr/>
        </p:nvSpPr>
        <p:spPr>
          <a:xfrm>
            <a:off x="1689820" y="4737827"/>
            <a:ext cx="2258750" cy="338554"/>
          </a:xfrm>
          <a:prstGeom prst="rect">
            <a:avLst/>
          </a:prstGeom>
          <a:noFill/>
        </p:spPr>
        <p:txBody>
          <a:bodyPr wrap="square" rtlCol="0">
            <a:spAutoFit/>
          </a:bodyPr>
          <a:lstStyle/>
          <a:p>
            <a:r>
              <a:rPr lang="en-GB" sz="1600" dirty="0">
                <a:solidFill>
                  <a:srgbClr val="4C9F38"/>
                </a:solidFill>
                <a:latin typeface="Roboto" panose="02000000000000000000" pitchFamily="2" charset="0"/>
                <a:ea typeface="Roboto" panose="02000000000000000000" pitchFamily="2" charset="0"/>
              </a:rPr>
              <a:t>#SummitDialogues</a:t>
            </a:r>
          </a:p>
        </p:txBody>
      </p:sp>
      <p:sp>
        <p:nvSpPr>
          <p:cNvPr id="4" name="TextBox 3">
            <a:extLst>
              <a:ext uri="{FF2B5EF4-FFF2-40B4-BE49-F238E27FC236}">
                <a16:creationId xmlns:a16="http://schemas.microsoft.com/office/drawing/2014/main" id="{578F0E4E-BFC0-4FD7-AB78-AF4C1B3AF8F3}"/>
              </a:ext>
            </a:extLst>
          </p:cNvPr>
          <p:cNvSpPr txBox="1"/>
          <p:nvPr/>
        </p:nvSpPr>
        <p:spPr>
          <a:xfrm>
            <a:off x="0" y="-52206"/>
            <a:ext cx="9144000" cy="707886"/>
          </a:xfrm>
          <a:prstGeom prst="rect">
            <a:avLst/>
          </a:prstGeom>
          <a:noFill/>
        </p:spPr>
        <p:txBody>
          <a:bodyPr wrap="square" lIns="91440" tIns="45720" rIns="91440" bIns="45720" rtlCol="0" anchor="t">
            <a:spAutoFit/>
          </a:bodyPr>
          <a:lstStyle/>
          <a:p>
            <a:pPr algn="ctr"/>
            <a:r>
              <a:rPr lang="ar-SA" sz="2800" dirty="0">
                <a:solidFill>
                  <a:schemeClr val="bg2"/>
                </a:solidFill>
                <a:latin typeface="Roboto" panose="02000000000000000000" pitchFamily="2" charset="0"/>
                <a:ea typeface="Roboto" panose="02000000000000000000" pitchFamily="2" charset="0"/>
                <a:cs typeface="Arial"/>
              </a:rPr>
              <a:t>في </a:t>
            </a:r>
            <a:r>
              <a:rPr lang="ar-SA" sz="2800" dirty="0">
                <a:solidFill>
                  <a:schemeClr val="bg2"/>
                </a:solidFill>
                <a:latin typeface="Ciutadella SemiBold Italic"/>
                <a:ea typeface="Roboto" panose="02000000000000000000" pitchFamily="2" charset="0"/>
                <a:cs typeface="Arial"/>
              </a:rPr>
              <a:t> أي فعالية حوارية </a:t>
            </a:r>
            <a:r>
              <a:rPr lang="ar-SA" sz="4000" b="1" dirty="0">
                <a:solidFill>
                  <a:schemeClr val="bg2"/>
                </a:solidFill>
                <a:latin typeface="Ciutadella SemiBold"/>
                <a:cs typeface="Arial"/>
              </a:rPr>
              <a:t> </a:t>
            </a:r>
          </a:p>
        </p:txBody>
      </p:sp>
      <p:pic>
        <p:nvPicPr>
          <p:cNvPr id="5" name="Picture 4" descr="Icon&#10;&#10;Description automatically generated">
            <a:extLst>
              <a:ext uri="{FF2B5EF4-FFF2-40B4-BE49-F238E27FC236}">
                <a16:creationId xmlns:a16="http://schemas.microsoft.com/office/drawing/2014/main" id="{1B62BED2-F710-6D42-A0A2-02F27386E5C7}"/>
              </a:ext>
            </a:extLst>
          </p:cNvPr>
          <p:cNvPicPr>
            <a:picLocks noChangeAspect="1"/>
          </p:cNvPicPr>
          <p:nvPr/>
        </p:nvPicPr>
        <p:blipFill>
          <a:blip r:embed="rId3"/>
          <a:stretch>
            <a:fillRect/>
          </a:stretch>
        </p:blipFill>
        <p:spPr>
          <a:xfrm>
            <a:off x="3825733" y="1363737"/>
            <a:ext cx="832855" cy="780143"/>
          </a:xfrm>
          <a:prstGeom prst="rect">
            <a:avLst/>
          </a:prstGeom>
        </p:spPr>
      </p:pic>
      <p:pic>
        <p:nvPicPr>
          <p:cNvPr id="7" name="Picture 6" descr="Shape&#10;&#10;Description automatically generated">
            <a:extLst>
              <a:ext uri="{FF2B5EF4-FFF2-40B4-BE49-F238E27FC236}">
                <a16:creationId xmlns:a16="http://schemas.microsoft.com/office/drawing/2014/main" id="{AAAE5B18-865E-284F-BC5E-368E8D65B646}"/>
              </a:ext>
            </a:extLst>
          </p:cNvPr>
          <p:cNvPicPr>
            <a:picLocks noChangeAspect="1"/>
          </p:cNvPicPr>
          <p:nvPr/>
        </p:nvPicPr>
        <p:blipFill>
          <a:blip r:embed="rId4"/>
          <a:stretch>
            <a:fillRect/>
          </a:stretch>
        </p:blipFill>
        <p:spPr>
          <a:xfrm>
            <a:off x="3612877" y="814009"/>
            <a:ext cx="1003300" cy="939800"/>
          </a:xfrm>
          <a:prstGeom prst="rect">
            <a:avLst/>
          </a:prstGeom>
        </p:spPr>
      </p:pic>
      <p:pic>
        <p:nvPicPr>
          <p:cNvPr id="11" name="Picture 10" descr="Text&#10;&#10;Description automatically generated with low confidence">
            <a:extLst>
              <a:ext uri="{FF2B5EF4-FFF2-40B4-BE49-F238E27FC236}">
                <a16:creationId xmlns:a16="http://schemas.microsoft.com/office/drawing/2014/main" id="{D5E0AC9D-B715-DC46-82C8-0148C1DA3706}"/>
              </a:ext>
            </a:extLst>
          </p:cNvPr>
          <p:cNvPicPr>
            <a:picLocks noChangeAspect="1"/>
          </p:cNvPicPr>
          <p:nvPr/>
        </p:nvPicPr>
        <p:blipFill>
          <a:blip r:embed="rId5"/>
          <a:stretch>
            <a:fillRect/>
          </a:stretch>
        </p:blipFill>
        <p:spPr>
          <a:xfrm>
            <a:off x="7904480" y="4492218"/>
            <a:ext cx="1271303" cy="683625"/>
          </a:xfrm>
          <a:prstGeom prst="rect">
            <a:avLst/>
          </a:prstGeom>
        </p:spPr>
      </p:pic>
    </p:spTree>
    <p:extLst>
      <p:ext uri="{BB962C8B-B14F-4D97-AF65-F5344CB8AC3E}">
        <p14:creationId xmlns:p14="http://schemas.microsoft.com/office/powerpoint/2010/main" val="21637834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695337" y="601058"/>
            <a:ext cx="7921457" cy="3442421"/>
          </a:xfrm>
          <a:prstGeom prst="rect">
            <a:avLst/>
          </a:prstGeom>
          <a:noFill/>
          <a:ln>
            <a:noFill/>
          </a:ln>
        </p:spPr>
        <p:txBody>
          <a:bodyPr spcFirstLastPara="1" wrap="square" lIns="41900" tIns="20950" rIns="41900" bIns="20950" anchor="ctr" anchorCtr="0">
            <a:noAutofit/>
          </a:bodyPr>
          <a:lstStyle/>
          <a:p>
            <a:pPr>
              <a:spcAft>
                <a:spcPts val="900"/>
              </a:spcAft>
            </a:pPr>
            <a:r>
              <a:rPr lang="ar-SA" sz="2000" dirty="0">
                <a:solidFill>
                  <a:schemeClr val="bg2"/>
                </a:solidFill>
                <a:latin typeface="Roboto" panose="02000000000000000000" pitchFamily="2" charset="0"/>
                <a:ea typeface="Roboto" panose="02000000000000000000" pitchFamily="2" charset="0"/>
                <a:cs typeface="Arial"/>
              </a:rPr>
              <a:t>تتيح منصات الاجتماعات الرقمية نقل المشاركين تلقائيًا إلى مجموعات المناقشة الخاصة بهم. </a:t>
            </a:r>
          </a:p>
          <a:p>
            <a:pPr>
              <a:spcAft>
                <a:spcPts val="900"/>
              </a:spcAft>
            </a:pPr>
            <a:r>
              <a:rPr lang="ar-SA" sz="2000" dirty="0">
                <a:solidFill>
                  <a:schemeClr val="bg2"/>
                </a:solidFill>
                <a:latin typeface="Roboto" panose="02000000000000000000" pitchFamily="2" charset="0"/>
                <a:ea typeface="Roboto" panose="02000000000000000000" pitchFamily="2" charset="0"/>
                <a:cs typeface="Arial"/>
              </a:rPr>
              <a:t>يتم تشجيع الحوار التفاعلي من خلال إلغاء كتم صوت الميكروفونات الخاصة بهم مع الحد من ضوضاء الخلفية.</a:t>
            </a: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24" name="TextBox 23">
            <a:extLst>
              <a:ext uri="{FF2B5EF4-FFF2-40B4-BE49-F238E27FC236}">
                <a16:creationId xmlns:a16="http://schemas.microsoft.com/office/drawing/2014/main" id="{5CCF34BF-20ED-42DA-8F20-14F6A459C285}"/>
              </a:ext>
            </a:extLst>
          </p:cNvPr>
          <p:cNvSpPr txBox="1"/>
          <p:nvPr/>
        </p:nvSpPr>
        <p:spPr>
          <a:xfrm>
            <a:off x="243953" y="4728746"/>
            <a:ext cx="1634117" cy="338554"/>
          </a:xfrm>
          <a:prstGeom prst="rect">
            <a:avLst/>
          </a:prstGeom>
          <a:noFill/>
        </p:spPr>
        <p:txBody>
          <a:bodyPr wrap="square" rtlCol="0">
            <a:spAutoFit/>
          </a:bodyPr>
          <a:lstStyle/>
          <a:p>
            <a:pPr algn="l" rtl="0"/>
            <a:r>
              <a:rPr lang="ar-SA" sz="1600" dirty="0">
                <a:solidFill>
                  <a:srgbClr val="4C9F38"/>
                </a:solidFill>
                <a:latin typeface="Roboto" panose="02000000000000000000" pitchFamily="2" charset="0"/>
                <a:ea typeface="Roboto" panose="02000000000000000000" pitchFamily="2" charset="0"/>
              </a:rPr>
              <a:t>@</a:t>
            </a:r>
            <a:r>
              <a:rPr lang="en-GB" sz="1600" dirty="0" err="1">
                <a:solidFill>
                  <a:srgbClr val="4C9F38"/>
                </a:solidFill>
                <a:latin typeface="Roboto" panose="02000000000000000000" pitchFamily="2" charset="0"/>
                <a:ea typeface="Roboto" panose="02000000000000000000" pitchFamily="2" charset="0"/>
              </a:rPr>
              <a:t>foodsystems</a:t>
            </a:r>
            <a:endParaRPr lang="en-GB" sz="1600" dirty="0">
              <a:solidFill>
                <a:srgbClr val="4C9F38"/>
              </a:solidFill>
              <a:latin typeface="Roboto" panose="02000000000000000000" pitchFamily="2" charset="0"/>
              <a:ea typeface="Roboto" panose="02000000000000000000" pitchFamily="2" charset="0"/>
            </a:endParaRPr>
          </a:p>
        </p:txBody>
      </p:sp>
      <p:sp>
        <p:nvSpPr>
          <p:cNvPr id="26" name="TextBox 25">
            <a:extLst>
              <a:ext uri="{FF2B5EF4-FFF2-40B4-BE49-F238E27FC236}">
                <a16:creationId xmlns:a16="http://schemas.microsoft.com/office/drawing/2014/main" id="{5A7FEFF8-B3CE-4E59-80F4-072FF0A13D0B}"/>
              </a:ext>
            </a:extLst>
          </p:cNvPr>
          <p:cNvSpPr txBox="1"/>
          <p:nvPr/>
        </p:nvSpPr>
        <p:spPr>
          <a:xfrm>
            <a:off x="1742482" y="4769254"/>
            <a:ext cx="2258750" cy="338554"/>
          </a:xfrm>
          <a:prstGeom prst="rect">
            <a:avLst/>
          </a:prstGeom>
          <a:noFill/>
        </p:spPr>
        <p:txBody>
          <a:bodyPr wrap="square" rtlCol="0">
            <a:spAutoFit/>
          </a:bodyPr>
          <a:lstStyle/>
          <a:p>
            <a:r>
              <a:rPr lang="en-GB" sz="1600" dirty="0">
                <a:solidFill>
                  <a:srgbClr val="4C9F38"/>
                </a:solidFill>
                <a:latin typeface="Roboto" panose="02000000000000000000" pitchFamily="2" charset="0"/>
                <a:ea typeface="Roboto" panose="02000000000000000000" pitchFamily="2" charset="0"/>
              </a:rPr>
              <a:t>#SummitDialogues</a:t>
            </a:r>
          </a:p>
        </p:txBody>
      </p:sp>
      <p:sp>
        <p:nvSpPr>
          <p:cNvPr id="4" name="TextBox 3">
            <a:extLst>
              <a:ext uri="{FF2B5EF4-FFF2-40B4-BE49-F238E27FC236}">
                <a16:creationId xmlns:a16="http://schemas.microsoft.com/office/drawing/2014/main" id="{578F0E4E-BFC0-4FD7-AB78-AF4C1B3AF8F3}"/>
              </a:ext>
            </a:extLst>
          </p:cNvPr>
          <p:cNvSpPr txBox="1"/>
          <p:nvPr/>
        </p:nvSpPr>
        <p:spPr>
          <a:xfrm>
            <a:off x="0" y="76200"/>
            <a:ext cx="9142469" cy="523220"/>
          </a:xfrm>
          <a:prstGeom prst="rect">
            <a:avLst/>
          </a:prstGeom>
          <a:noFill/>
        </p:spPr>
        <p:txBody>
          <a:bodyPr wrap="square" lIns="91440" tIns="45720" rIns="91440" bIns="45720" rtlCol="0" anchor="t">
            <a:spAutoFit/>
          </a:bodyPr>
          <a:lstStyle/>
          <a:p>
            <a:pPr algn="ctr"/>
            <a:r>
              <a:rPr lang="ar-SA" sz="2800" dirty="0">
                <a:solidFill>
                  <a:schemeClr val="bg2"/>
                </a:solidFill>
                <a:latin typeface="Roboto" panose="02000000000000000000" pitchFamily="2" charset="0"/>
                <a:ea typeface="Roboto" panose="02000000000000000000" pitchFamily="2" charset="0"/>
                <a:cs typeface="Arial"/>
              </a:rPr>
              <a:t>في أي فعالية حوارية افتراضية  </a:t>
            </a:r>
          </a:p>
        </p:txBody>
      </p:sp>
      <p:pic>
        <p:nvPicPr>
          <p:cNvPr id="9" name="Picture 8" descr="Text&#10;&#10;Description automatically generated with low confidence">
            <a:extLst>
              <a:ext uri="{FF2B5EF4-FFF2-40B4-BE49-F238E27FC236}">
                <a16:creationId xmlns:a16="http://schemas.microsoft.com/office/drawing/2014/main" id="{EE48165C-70BA-5B40-AEA9-C06E437625B7}"/>
              </a:ext>
            </a:extLst>
          </p:cNvPr>
          <p:cNvPicPr>
            <a:picLocks noChangeAspect="1"/>
          </p:cNvPicPr>
          <p:nvPr/>
        </p:nvPicPr>
        <p:blipFill>
          <a:blip r:embed="rId3"/>
          <a:stretch>
            <a:fillRect/>
          </a:stretch>
        </p:blipFill>
        <p:spPr>
          <a:xfrm>
            <a:off x="7792303" y="4491266"/>
            <a:ext cx="1310640" cy="704778"/>
          </a:xfrm>
          <a:prstGeom prst="rect">
            <a:avLst/>
          </a:prstGeom>
        </p:spPr>
      </p:pic>
    </p:spTree>
    <p:extLst>
      <p:ext uri="{BB962C8B-B14F-4D97-AF65-F5344CB8AC3E}">
        <p14:creationId xmlns:p14="http://schemas.microsoft.com/office/powerpoint/2010/main" val="17240635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graphicFrame>
        <p:nvGraphicFramePr>
          <p:cNvPr id="153" name="Google Shape;153;p18"/>
          <p:cNvGraphicFramePr/>
          <p:nvPr>
            <p:extLst>
              <p:ext uri="{D42A27DB-BD31-4B8C-83A1-F6EECF244321}">
                <p14:modId xmlns:p14="http://schemas.microsoft.com/office/powerpoint/2010/main" val="166375930"/>
              </p:ext>
            </p:extLst>
          </p:nvPr>
        </p:nvGraphicFramePr>
        <p:xfrm>
          <a:off x="523439" y="913536"/>
          <a:ext cx="8013450" cy="3066964"/>
        </p:xfrm>
        <a:graphic>
          <a:graphicData uri="http://schemas.openxmlformats.org/drawingml/2006/table">
            <a:tbl>
              <a:tblPr rtl="1" firstRow="1" firstCol="1" lastRow="1" bandRow="1">
                <a:noFill/>
                <a:tableStyleId>{63D84CE1-A0C3-4A44-973F-AB54A9E80270}</a:tableStyleId>
              </a:tblPr>
              <a:tblGrid>
                <a:gridCol w="2200711">
                  <a:extLst>
                    <a:ext uri="{9D8B030D-6E8A-4147-A177-3AD203B41FA5}">
                      <a16:colId xmlns:a16="http://schemas.microsoft.com/office/drawing/2014/main" val="20000"/>
                    </a:ext>
                  </a:extLst>
                </a:gridCol>
                <a:gridCol w="3162300">
                  <a:extLst>
                    <a:ext uri="{9D8B030D-6E8A-4147-A177-3AD203B41FA5}">
                      <a16:colId xmlns:a16="http://schemas.microsoft.com/office/drawing/2014/main" val="20001"/>
                    </a:ext>
                  </a:extLst>
                </a:gridCol>
                <a:gridCol w="2650439">
                  <a:extLst>
                    <a:ext uri="{9D8B030D-6E8A-4147-A177-3AD203B41FA5}">
                      <a16:colId xmlns:a16="http://schemas.microsoft.com/office/drawing/2014/main" val="20002"/>
                    </a:ext>
                  </a:extLst>
                </a:gridCol>
              </a:tblGrid>
              <a:tr h="323964">
                <a:tc>
                  <a:txBody>
                    <a:bodyPr/>
                    <a:lstStyle/>
                    <a:p>
                      <a:pPr marL="0" marR="0" lvl="0" indent="0" algn="r" rtl="1">
                        <a:lnSpc>
                          <a:spcPct val="100000"/>
                        </a:lnSpc>
                        <a:spcBef>
                          <a:spcPts val="0"/>
                        </a:spcBef>
                        <a:spcAft>
                          <a:spcPts val="0"/>
                        </a:spcAft>
                        <a:buFont typeface="Montserrat"/>
                        <a:buNone/>
                        <a:tabLst>
                          <a:tab pos="1012825" algn="l"/>
                          <a:tab pos="1146175" algn="l"/>
                        </a:tabLst>
                      </a:pPr>
                      <a:r>
                        <a:rPr lang="ar-SA" sz="1500" b="1" i="1">
                          <a:solidFill>
                            <a:schemeClr val="bg2"/>
                          </a:solidFill>
                          <a:latin typeface="Ciutadella SemiBold Italic"/>
                          <a:cs typeface="Arial"/>
                        </a:rPr>
                        <a:t>مجموعة المناقشة</a:t>
                      </a:r>
                    </a:p>
                  </a:txBody>
                  <a:tcPr marL="15200" marR="15200" marT="11400" marB="11400" anchor="ctr">
                    <a:lnB w="9375" cap="flat" cmpd="sng">
                      <a:solidFill>
                        <a:srgbClr val="000000">
                          <a:alpha val="0"/>
                        </a:srgbClr>
                      </a:solidFill>
                      <a:prstDash val="solid"/>
                      <a:round/>
                      <a:headEnd type="none" w="sm" len="sm"/>
                      <a:tailEnd type="none" w="sm" len="sm"/>
                    </a:lnB>
                  </a:tcPr>
                </a:tc>
                <a:tc>
                  <a:txBody>
                    <a:bodyPr/>
                    <a:lstStyle/>
                    <a:p>
                      <a:pPr marL="0" marR="0" lvl="0" indent="0" algn="r">
                        <a:lnSpc>
                          <a:spcPct val="100000"/>
                        </a:lnSpc>
                        <a:spcBef>
                          <a:spcPts val="0"/>
                        </a:spcBef>
                        <a:spcAft>
                          <a:spcPts val="0"/>
                        </a:spcAft>
                        <a:buNone/>
                      </a:pPr>
                      <a:r>
                        <a:rPr lang="ar-SA" sz="1500" i="1">
                          <a:solidFill>
                            <a:schemeClr val="bg2"/>
                          </a:solidFill>
                          <a:latin typeface="Ciutadella SemiBold Italic"/>
                          <a:cs typeface="Arial"/>
                        </a:rPr>
                        <a:t>موضوع المناقشة</a:t>
                      </a:r>
                    </a:p>
                  </a:txBody>
                  <a:tcPr marL="15200" marR="15200" marT="11400" marB="11400" anchor="ctr">
                    <a:lnB w="9375" cap="flat" cmpd="sng">
                      <a:solidFill>
                        <a:srgbClr val="000000">
                          <a:alpha val="0"/>
                        </a:srgbClr>
                      </a:solidFill>
                      <a:prstDash val="solid"/>
                      <a:round/>
                      <a:headEnd type="none" w="sm" len="sm"/>
                      <a:tailEnd type="none" w="sm" len="sm"/>
                    </a:lnB>
                  </a:tcPr>
                </a:tc>
                <a:tc>
                  <a:txBody>
                    <a:bodyPr/>
                    <a:lstStyle/>
                    <a:p>
                      <a:pPr marL="0" marR="0" lvl="0" indent="0" algn="r" rtl="1">
                        <a:lnSpc>
                          <a:spcPct val="100000"/>
                        </a:lnSpc>
                        <a:spcBef>
                          <a:spcPts val="0"/>
                        </a:spcBef>
                        <a:spcAft>
                          <a:spcPts val="0"/>
                        </a:spcAft>
                        <a:buFont typeface="Montserrat"/>
                        <a:buNone/>
                      </a:pPr>
                      <a:r>
                        <a:rPr lang="ar-SA" sz="1500" i="1" u="none" strike="noStrike" cap="none">
                          <a:solidFill>
                            <a:schemeClr val="bg2"/>
                          </a:solidFill>
                          <a:latin typeface="Ciutadella SemiBold Italic"/>
                          <a:cs typeface="Arial"/>
                        </a:rPr>
                        <a:t>الميسر </a:t>
                      </a:r>
                    </a:p>
                  </a:txBody>
                  <a:tcPr marL="15200" marR="15200" marT="11400" marB="11400" anchor="ctr">
                    <a:lnB w="12700" cap="flat" cmpd="sng">
                      <a:solidFill>
                        <a:schemeClr val="dk1">
                          <a:alpha val="0"/>
                        </a:schemeClr>
                      </a:solidFill>
                      <a:prstDash val="solid"/>
                      <a:round/>
                      <a:headEnd type="none" w="sm" len="sm"/>
                      <a:tailEnd type="none" w="sm" len="sm"/>
                    </a:lnB>
                  </a:tcPr>
                </a:tc>
                <a:extLst>
                  <a:ext uri="{0D108BD9-81ED-4DB2-BD59-A6C34878D82A}">
                    <a16:rowId xmlns:a16="http://schemas.microsoft.com/office/drawing/2014/main" val="10000"/>
                  </a:ext>
                </a:extLst>
              </a:tr>
              <a:tr h="434111">
                <a:tc>
                  <a:txBody>
                    <a:bodyPr/>
                    <a:lstStyle/>
                    <a:p>
                      <a:pPr marL="0" lvl="0" indent="0" algn="ctr" rtl="1">
                        <a:lnSpc>
                          <a:spcPct val="110000"/>
                        </a:lnSpc>
                        <a:spcBef>
                          <a:spcPts val="0"/>
                        </a:spcBef>
                        <a:spcAft>
                          <a:spcPts val="0"/>
                        </a:spcAft>
                        <a:buNone/>
                      </a:pPr>
                      <a:r>
                        <a:rPr lang="ar-SA" sz="1500" b="0" i="1">
                          <a:solidFill>
                            <a:schemeClr val="bg2"/>
                          </a:solidFill>
                          <a:latin typeface="Ciutadella SemiBold Italic"/>
                          <a:ea typeface="Montserrat"/>
                          <a:cs typeface="Arial"/>
                          <a:sym typeface="Montserrat"/>
                        </a:rPr>
                        <a:t>1</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r" rtl="1">
                        <a:lnSpc>
                          <a:spcPct val="110000"/>
                        </a:lnSpc>
                        <a:spcBef>
                          <a:spcPts val="0"/>
                        </a:spcBef>
                        <a:spcAft>
                          <a:spcPts val="0"/>
                        </a:spcAft>
                        <a:buNone/>
                      </a:pPr>
                      <a:r>
                        <a:rPr lang="ar-SA" sz="1500" b="0" i="1" dirty="0">
                          <a:solidFill>
                            <a:schemeClr val="bg2"/>
                          </a:solidFill>
                          <a:latin typeface="Ciutadella SemiBold Italic"/>
                          <a:ea typeface="Montserrat"/>
                          <a:cs typeface="Arial"/>
                          <a:sym typeface="Montserrat"/>
                        </a:rPr>
                        <a:t>[موضوع المناقشة] </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r" rtl="1">
                        <a:spcBef>
                          <a:spcPts val="0"/>
                        </a:spcBef>
                        <a:spcAft>
                          <a:spcPts val="0"/>
                        </a:spcAft>
                        <a:buNone/>
                      </a:pPr>
                      <a:r>
                        <a:rPr lang="ar-SA" sz="1500" b="0" i="1">
                          <a:solidFill>
                            <a:schemeClr val="bg2"/>
                          </a:solidFill>
                          <a:latin typeface="Ciutadella SemiBold Italic"/>
                          <a:ea typeface="Montserrat"/>
                          <a:cs typeface="Arial"/>
                          <a:sym typeface="Montserrat"/>
                        </a:rPr>
                        <a:t>[الاسم] </a:t>
                      </a:r>
                    </a:p>
                    <a:p>
                      <a:pPr marL="0" lvl="0" indent="0" algn="r" rtl="1">
                        <a:spcBef>
                          <a:spcPts val="0"/>
                        </a:spcBef>
                        <a:spcAft>
                          <a:spcPts val="0"/>
                        </a:spcAft>
                        <a:buNone/>
                      </a:pPr>
                      <a:r>
                        <a:rPr lang="ar-SA" sz="1500" b="0" i="1">
                          <a:solidFill>
                            <a:schemeClr val="bg2"/>
                          </a:solidFill>
                          <a:latin typeface="Ciutadella SemiBold Italic"/>
                          <a:ea typeface="Montserrat"/>
                          <a:cs typeface="Arial"/>
                          <a:sym typeface="Montserrat"/>
                        </a:rPr>
                        <a:t>[المؤسسة] </a:t>
                      </a:r>
                    </a:p>
                  </a:txBody>
                  <a:tcPr marL="45700" marR="45700" marT="45700" marB="45700" anchor="ctr">
                    <a:lnL w="937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2700" cap="flat" cmpd="sng">
                      <a:solidFill>
                        <a:schemeClr val="dk1">
                          <a:alpha val="0"/>
                        </a:schemeClr>
                      </a:solidFill>
                      <a:prstDash val="solid"/>
                      <a:round/>
                      <a:headEnd type="none" w="sm" len="sm"/>
                      <a:tailEnd type="none" w="sm" len="sm"/>
                    </a:lnT>
                    <a:lnB w="18975" cap="flat" cmpd="sng">
                      <a:solidFill>
                        <a:srgbClr val="000000">
                          <a:alpha val="0"/>
                        </a:srgbClr>
                      </a:solidFill>
                      <a:prstDash val="solid"/>
                      <a:round/>
                      <a:headEnd type="none" w="sm" len="sm"/>
                      <a:tailEnd type="none" w="sm" len="sm"/>
                    </a:lnB>
                    <a:solidFill>
                      <a:schemeClr val="tx1">
                        <a:lumMod val="95000"/>
                      </a:schemeClr>
                    </a:solidFill>
                  </a:tcPr>
                </a:tc>
                <a:extLst>
                  <a:ext uri="{0D108BD9-81ED-4DB2-BD59-A6C34878D82A}">
                    <a16:rowId xmlns:a16="http://schemas.microsoft.com/office/drawing/2014/main" val="10001"/>
                  </a:ext>
                </a:extLst>
              </a:tr>
              <a:tr h="434111">
                <a:tc>
                  <a:txBody>
                    <a:bodyPr/>
                    <a:lstStyle/>
                    <a:p>
                      <a:pPr marL="0" lvl="0" indent="0" algn="ctr" rtl="1">
                        <a:lnSpc>
                          <a:spcPct val="110000"/>
                        </a:lnSpc>
                        <a:spcBef>
                          <a:spcPts val="0"/>
                        </a:spcBef>
                        <a:spcAft>
                          <a:spcPts val="0"/>
                        </a:spcAft>
                        <a:buNone/>
                      </a:pPr>
                      <a:r>
                        <a:rPr lang="ar-SA" sz="1500" b="0" i="1">
                          <a:solidFill>
                            <a:schemeClr val="bg2"/>
                          </a:solidFill>
                          <a:latin typeface="Ciutadella SemiBold Italic"/>
                          <a:ea typeface="Montserrat"/>
                          <a:cs typeface="Arial"/>
                          <a:sym typeface="Montserrat"/>
                        </a:rPr>
                        <a:t>2</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tcPr>
                </a:tc>
                <a:tc>
                  <a:txBody>
                    <a:bodyPr/>
                    <a:lstStyle/>
                    <a:p>
                      <a:pPr marL="0" lvl="0" indent="0" algn="r" rtl="1">
                        <a:lnSpc>
                          <a:spcPct val="110000"/>
                        </a:lnSpc>
                        <a:spcBef>
                          <a:spcPts val="0"/>
                        </a:spcBef>
                        <a:spcAft>
                          <a:spcPts val="0"/>
                        </a:spcAft>
                        <a:buFont typeface="Arial"/>
                        <a:buNone/>
                      </a:pPr>
                      <a:r>
                        <a:rPr lang="ar-SA" sz="1500" b="0" i="1">
                          <a:solidFill>
                            <a:schemeClr val="bg2"/>
                          </a:solidFill>
                          <a:latin typeface="Ciutadella SemiBold Italic"/>
                          <a:ea typeface="Montserrat"/>
                          <a:cs typeface="Arial"/>
                          <a:sym typeface="Montserrat"/>
                        </a:rPr>
                        <a:t>[موضوع المناقشة] </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tcPr>
                </a:tc>
                <a:tc>
                  <a:txBody>
                    <a:bodyPr/>
                    <a:lstStyle/>
                    <a:p>
                      <a:pPr marL="0" lvl="0" indent="0" algn="r" rtl="1">
                        <a:spcBef>
                          <a:spcPts val="0"/>
                        </a:spcBef>
                        <a:spcAft>
                          <a:spcPts val="0"/>
                        </a:spcAft>
                        <a:buFont typeface="Arial"/>
                        <a:buNone/>
                      </a:pPr>
                      <a:r>
                        <a:rPr lang="ar-SA" sz="1500" b="0" i="1" dirty="0">
                          <a:solidFill>
                            <a:schemeClr val="bg2"/>
                          </a:solidFill>
                          <a:latin typeface="Ciutadella SemiBold Italic"/>
                          <a:ea typeface="Montserrat"/>
                          <a:cs typeface="Arial"/>
                          <a:sym typeface="Montserrat"/>
                        </a:rPr>
                        <a:t>[الاسم] </a:t>
                      </a:r>
                    </a:p>
                    <a:p>
                      <a:pPr marL="0" lvl="0" indent="0" algn="r" rtl="1">
                        <a:spcBef>
                          <a:spcPts val="0"/>
                        </a:spcBef>
                        <a:spcAft>
                          <a:spcPts val="0"/>
                        </a:spcAft>
                        <a:buClr>
                          <a:schemeClr val="dk2"/>
                        </a:buClr>
                        <a:buSzPts val="1100"/>
                        <a:buFont typeface="Arial"/>
                        <a:buNone/>
                      </a:pPr>
                      <a:r>
                        <a:rPr lang="ar-SA" sz="1500" b="0" i="1" dirty="0">
                          <a:solidFill>
                            <a:schemeClr val="bg2"/>
                          </a:solidFill>
                          <a:latin typeface="Ciutadella SemiBold Italic"/>
                          <a:ea typeface="Montserrat"/>
                          <a:cs typeface="Arial"/>
                          <a:sym typeface="Montserrat"/>
                        </a:rPr>
                        <a:t>[المؤسسة]</a:t>
                      </a:r>
                    </a:p>
                  </a:txBody>
                  <a:tcPr marL="45700" marR="45700" marT="45700" marB="45700" anchor="ctr">
                    <a:lnL w="937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8975" cap="flat" cmpd="sng">
                      <a:solidFill>
                        <a:srgbClr val="000000">
                          <a:alpha val="0"/>
                        </a:srgbClr>
                      </a:solidFill>
                      <a:prstDash val="solid"/>
                      <a:round/>
                      <a:headEnd type="none" w="sm" len="sm"/>
                      <a:tailEnd type="none" w="sm" len="sm"/>
                    </a:lnT>
                    <a:lnB w="18975" cap="flat" cmpd="sng">
                      <a:solidFill>
                        <a:srgbClr val="000000">
                          <a:alpha val="0"/>
                        </a:srgbClr>
                      </a:solidFill>
                      <a:prstDash val="solid"/>
                      <a:round/>
                      <a:headEnd type="none" w="sm" len="sm"/>
                      <a:tailEnd type="none" w="sm" len="sm"/>
                    </a:lnB>
                    <a:solidFill>
                      <a:srgbClr val="FFFFFF"/>
                    </a:solidFill>
                  </a:tcPr>
                </a:tc>
                <a:extLst>
                  <a:ext uri="{0D108BD9-81ED-4DB2-BD59-A6C34878D82A}">
                    <a16:rowId xmlns:a16="http://schemas.microsoft.com/office/drawing/2014/main" val="10002"/>
                  </a:ext>
                </a:extLst>
              </a:tr>
              <a:tr h="434111">
                <a:tc>
                  <a:txBody>
                    <a:bodyPr/>
                    <a:lstStyle/>
                    <a:p>
                      <a:pPr marL="0" lvl="0" indent="0" algn="ctr" rtl="1">
                        <a:lnSpc>
                          <a:spcPct val="110000"/>
                        </a:lnSpc>
                        <a:spcBef>
                          <a:spcPts val="0"/>
                        </a:spcBef>
                        <a:spcAft>
                          <a:spcPts val="0"/>
                        </a:spcAft>
                        <a:buNone/>
                      </a:pPr>
                      <a:r>
                        <a:rPr lang="ar-SA" sz="1500" b="0" i="1">
                          <a:solidFill>
                            <a:schemeClr val="bg2"/>
                          </a:solidFill>
                          <a:latin typeface="Ciutadella SemiBold Italic"/>
                          <a:ea typeface="Montserrat"/>
                          <a:cs typeface="Arial"/>
                          <a:sym typeface="Montserrat"/>
                        </a:rPr>
                        <a:t>3</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r" rtl="1">
                        <a:lnSpc>
                          <a:spcPct val="110000"/>
                        </a:lnSpc>
                        <a:spcBef>
                          <a:spcPts val="0"/>
                        </a:spcBef>
                        <a:spcAft>
                          <a:spcPts val="0"/>
                        </a:spcAft>
                        <a:buFont typeface="Arial"/>
                        <a:buNone/>
                      </a:pPr>
                      <a:r>
                        <a:rPr lang="ar-SA" sz="1500" b="0" i="1">
                          <a:solidFill>
                            <a:schemeClr val="bg2"/>
                          </a:solidFill>
                          <a:latin typeface="Ciutadella SemiBold Italic"/>
                          <a:ea typeface="Montserrat"/>
                          <a:cs typeface="Arial"/>
                          <a:sym typeface="Montserrat"/>
                        </a:rPr>
                        <a:t>[موضوع المناقشة] </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r" rtl="1">
                        <a:spcBef>
                          <a:spcPts val="0"/>
                        </a:spcBef>
                        <a:spcAft>
                          <a:spcPts val="0"/>
                        </a:spcAft>
                        <a:buFont typeface="Arial"/>
                        <a:buNone/>
                      </a:pPr>
                      <a:r>
                        <a:rPr lang="ar-SA" sz="1500" b="0" i="1">
                          <a:solidFill>
                            <a:schemeClr val="bg2"/>
                          </a:solidFill>
                          <a:latin typeface="Ciutadella SemiBold Italic"/>
                          <a:ea typeface="Montserrat"/>
                          <a:cs typeface="Arial"/>
                          <a:sym typeface="Montserrat"/>
                        </a:rPr>
                        <a:t>[الاسم] </a:t>
                      </a:r>
                    </a:p>
                    <a:p>
                      <a:pPr marL="0" lvl="0" indent="0" algn="r" rtl="1">
                        <a:spcBef>
                          <a:spcPts val="0"/>
                        </a:spcBef>
                        <a:spcAft>
                          <a:spcPts val="0"/>
                        </a:spcAft>
                        <a:buClr>
                          <a:schemeClr val="dk2"/>
                        </a:buClr>
                        <a:buSzPts val="1100"/>
                        <a:buFont typeface="Arial"/>
                        <a:buNone/>
                      </a:pPr>
                      <a:r>
                        <a:rPr lang="ar-SA" sz="1500" b="0" i="1">
                          <a:solidFill>
                            <a:schemeClr val="bg2"/>
                          </a:solidFill>
                          <a:latin typeface="Ciutadella SemiBold Italic"/>
                          <a:ea typeface="Montserrat"/>
                          <a:cs typeface="Arial"/>
                          <a:sym typeface="Montserrat"/>
                        </a:rPr>
                        <a:t>[المؤسسة]</a:t>
                      </a:r>
                    </a:p>
                  </a:txBody>
                  <a:tcPr marL="45700" marR="45700" marT="45700" marB="45700" anchor="ctr">
                    <a:lnL w="937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18975" cap="flat" cmpd="sng">
                      <a:solidFill>
                        <a:srgbClr val="000000">
                          <a:alpha val="0"/>
                        </a:srgbClr>
                      </a:solidFill>
                      <a:prstDash val="solid"/>
                      <a:round/>
                      <a:headEnd type="none" w="sm" len="sm"/>
                      <a:tailEnd type="none" w="sm" len="sm"/>
                    </a:lnT>
                    <a:lnB w="18975" cap="flat" cmpd="sng">
                      <a:solidFill>
                        <a:srgbClr val="000000">
                          <a:alpha val="0"/>
                        </a:srgbClr>
                      </a:solidFill>
                      <a:prstDash val="solid"/>
                      <a:round/>
                      <a:headEnd type="none" w="sm" len="sm"/>
                      <a:tailEnd type="none" w="sm" len="sm"/>
                    </a:lnB>
                    <a:solidFill>
                      <a:schemeClr val="tx1">
                        <a:lumMod val="95000"/>
                      </a:schemeClr>
                    </a:solidFill>
                  </a:tcPr>
                </a:tc>
                <a:extLst>
                  <a:ext uri="{0D108BD9-81ED-4DB2-BD59-A6C34878D82A}">
                    <a16:rowId xmlns:a16="http://schemas.microsoft.com/office/drawing/2014/main" val="10003"/>
                  </a:ext>
                </a:extLst>
              </a:tr>
              <a:tr h="434111">
                <a:tc>
                  <a:txBody>
                    <a:bodyPr/>
                    <a:lstStyle/>
                    <a:p>
                      <a:pPr marL="0" lvl="0" indent="0" algn="ctr" rtl="1">
                        <a:lnSpc>
                          <a:spcPct val="110000"/>
                        </a:lnSpc>
                        <a:spcBef>
                          <a:spcPts val="0"/>
                        </a:spcBef>
                        <a:spcAft>
                          <a:spcPts val="0"/>
                        </a:spcAft>
                        <a:buNone/>
                      </a:pPr>
                      <a:r>
                        <a:rPr lang="ar-SA" sz="1500" b="0" i="1">
                          <a:solidFill>
                            <a:schemeClr val="bg2"/>
                          </a:solidFill>
                          <a:latin typeface="Ciutadella SemiBold Italic"/>
                          <a:ea typeface="Montserrat"/>
                          <a:cs typeface="Arial"/>
                          <a:sym typeface="Montserrat"/>
                        </a:rPr>
                        <a:t>4</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rgbClr val="000000">
                        <a:alpha val="0"/>
                      </a:srgbClr>
                    </a:solidFill>
                  </a:tcPr>
                </a:tc>
                <a:tc>
                  <a:txBody>
                    <a:bodyPr/>
                    <a:lstStyle/>
                    <a:p>
                      <a:pPr marL="0" lvl="0" indent="0" algn="r" rtl="1">
                        <a:lnSpc>
                          <a:spcPct val="110000"/>
                        </a:lnSpc>
                        <a:spcBef>
                          <a:spcPts val="0"/>
                        </a:spcBef>
                        <a:spcAft>
                          <a:spcPts val="0"/>
                        </a:spcAft>
                        <a:buFont typeface="Arial"/>
                        <a:buNone/>
                      </a:pPr>
                      <a:r>
                        <a:rPr lang="ar-SA" sz="1500" b="0" i="1">
                          <a:solidFill>
                            <a:schemeClr val="bg2"/>
                          </a:solidFill>
                          <a:latin typeface="Ciutadella SemiBold Italic"/>
                          <a:ea typeface="Montserrat"/>
                          <a:cs typeface="Arial"/>
                          <a:sym typeface="Montserrat"/>
                        </a:rPr>
                        <a:t>[موضوع المناقشة] </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rgbClr val="000000">
                        <a:alpha val="0"/>
                      </a:srgbClr>
                    </a:solidFill>
                  </a:tcPr>
                </a:tc>
                <a:tc>
                  <a:txBody>
                    <a:bodyPr/>
                    <a:lstStyle/>
                    <a:p>
                      <a:pPr marL="0" lvl="0" indent="0" algn="r" rtl="1">
                        <a:spcBef>
                          <a:spcPts val="0"/>
                        </a:spcBef>
                        <a:spcAft>
                          <a:spcPts val="0"/>
                        </a:spcAft>
                        <a:buFont typeface="Arial"/>
                        <a:buNone/>
                      </a:pPr>
                      <a:r>
                        <a:rPr lang="ar-SA" sz="1500" b="0" i="1">
                          <a:solidFill>
                            <a:schemeClr val="bg2"/>
                          </a:solidFill>
                          <a:latin typeface="Ciutadella SemiBold Italic"/>
                          <a:ea typeface="Montserrat"/>
                          <a:cs typeface="Arial"/>
                          <a:sym typeface="Montserrat"/>
                        </a:rPr>
                        <a:t>[الاسم] </a:t>
                      </a:r>
                    </a:p>
                    <a:p>
                      <a:pPr marL="0" lvl="0" indent="0" algn="r" rtl="1">
                        <a:spcBef>
                          <a:spcPts val="0"/>
                        </a:spcBef>
                        <a:spcAft>
                          <a:spcPts val="0"/>
                        </a:spcAft>
                        <a:buClr>
                          <a:schemeClr val="dk2"/>
                        </a:buClr>
                        <a:buSzPts val="1100"/>
                        <a:buFont typeface="Arial"/>
                        <a:buNone/>
                      </a:pPr>
                      <a:r>
                        <a:rPr lang="ar-SA" sz="1500" b="0" i="1">
                          <a:solidFill>
                            <a:schemeClr val="bg2"/>
                          </a:solidFill>
                          <a:latin typeface="Ciutadella SemiBold Italic"/>
                          <a:ea typeface="Montserrat"/>
                          <a:cs typeface="Arial"/>
                          <a:sym typeface="Montserrat"/>
                        </a:rPr>
                        <a:t>[المؤسسة]</a:t>
                      </a:r>
                    </a:p>
                  </a:txBody>
                  <a:tcPr marL="45700" marR="45700" marT="45700" marB="45700" anchor="ctr">
                    <a:lnL w="9375" cap="flat" cmpd="sng">
                      <a:solidFill>
                        <a:srgbClr val="000000">
                          <a:alpha val="0"/>
                        </a:srgbClr>
                      </a:solidFill>
                      <a:prstDash val="solid"/>
                      <a:round/>
                      <a:headEnd type="none" w="sm" len="sm"/>
                      <a:tailEnd type="none" w="sm" len="sm"/>
                    </a:lnL>
                    <a:lnR w="18975" cap="flat" cmpd="sng">
                      <a:solidFill>
                        <a:srgbClr val="000000">
                          <a:alpha val="0"/>
                        </a:srgbClr>
                      </a:solidFill>
                      <a:prstDash val="solid"/>
                      <a:round/>
                      <a:headEnd type="none" w="sm" len="sm"/>
                      <a:tailEnd type="none" w="sm" len="sm"/>
                    </a:lnR>
                    <a:lnT w="18975" cap="flat" cmpd="sng">
                      <a:solidFill>
                        <a:srgbClr val="000000">
                          <a:alpha val="0"/>
                        </a:srgbClr>
                      </a:solidFill>
                      <a:prstDash val="solid"/>
                      <a:round/>
                      <a:headEnd type="none" w="sm" len="sm"/>
                      <a:tailEnd type="none" w="sm" len="sm"/>
                    </a:lnT>
                    <a:lnB w="18975" cap="flat" cmpd="sng">
                      <a:solidFill>
                        <a:srgbClr val="000000">
                          <a:alpha val="0"/>
                        </a:srgbClr>
                      </a:solidFill>
                      <a:prstDash val="solid"/>
                      <a:round/>
                      <a:headEnd type="none" w="sm" len="sm"/>
                      <a:tailEnd type="none" w="sm" len="sm"/>
                    </a:lnB>
                    <a:solidFill>
                      <a:srgbClr val="000000">
                        <a:alpha val="0"/>
                      </a:srgbClr>
                    </a:solidFill>
                  </a:tcPr>
                </a:tc>
                <a:extLst>
                  <a:ext uri="{0D108BD9-81ED-4DB2-BD59-A6C34878D82A}">
                    <a16:rowId xmlns:a16="http://schemas.microsoft.com/office/drawing/2014/main" val="10004"/>
                  </a:ext>
                </a:extLst>
              </a:tr>
              <a:tr h="434111">
                <a:tc>
                  <a:txBody>
                    <a:bodyPr/>
                    <a:lstStyle/>
                    <a:p>
                      <a:pPr marL="0" lvl="0" indent="0" algn="ctr" rtl="1">
                        <a:lnSpc>
                          <a:spcPct val="110000"/>
                        </a:lnSpc>
                        <a:spcBef>
                          <a:spcPts val="0"/>
                        </a:spcBef>
                        <a:spcAft>
                          <a:spcPts val="0"/>
                        </a:spcAft>
                        <a:buNone/>
                      </a:pPr>
                      <a:r>
                        <a:rPr lang="ar-SA" sz="1500" b="0" i="1">
                          <a:solidFill>
                            <a:schemeClr val="bg2"/>
                          </a:solidFill>
                          <a:latin typeface="Ciutadella SemiBold Italic"/>
                          <a:ea typeface="Montserrat"/>
                          <a:cs typeface="Arial"/>
                          <a:sym typeface="Montserrat"/>
                        </a:rPr>
                        <a:t>5</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r" rtl="1">
                        <a:lnSpc>
                          <a:spcPct val="110000"/>
                        </a:lnSpc>
                        <a:spcBef>
                          <a:spcPts val="0"/>
                        </a:spcBef>
                        <a:spcAft>
                          <a:spcPts val="0"/>
                        </a:spcAft>
                        <a:buNone/>
                      </a:pPr>
                      <a:r>
                        <a:rPr lang="ar-SA" sz="1500" b="0" i="1">
                          <a:solidFill>
                            <a:schemeClr val="bg2"/>
                          </a:solidFill>
                          <a:latin typeface="Ciutadella SemiBold Italic"/>
                          <a:ea typeface="Montserrat"/>
                          <a:cs typeface="Arial"/>
                          <a:sym typeface="Montserrat"/>
                        </a:rPr>
                        <a:t>[موضوع المناقشة]</a:t>
                      </a:r>
                    </a:p>
                  </a:txBody>
                  <a:tcPr marL="45700" marR="45700" marT="45700" marB="45700" anchor="ctr">
                    <a:lnL w="9375" cap="flat" cmpd="sng">
                      <a:solidFill>
                        <a:srgbClr val="000000">
                          <a:alpha val="0"/>
                        </a:srgbClr>
                      </a:solidFill>
                      <a:prstDash val="solid"/>
                      <a:round/>
                      <a:headEnd type="none" w="sm" len="sm"/>
                      <a:tailEnd type="none" w="sm" len="sm"/>
                    </a:lnL>
                    <a:lnR w="9375" cap="flat" cmpd="sng">
                      <a:solidFill>
                        <a:srgbClr val="000000">
                          <a:alpha val="0"/>
                        </a:srgbClr>
                      </a:solidFill>
                      <a:prstDash val="solid"/>
                      <a:round/>
                      <a:headEnd type="none" w="sm" len="sm"/>
                      <a:tailEnd type="none" w="sm" len="sm"/>
                    </a:lnR>
                    <a:lnT w="9375" cap="flat" cmpd="sng">
                      <a:solidFill>
                        <a:srgbClr val="000000">
                          <a:alpha val="0"/>
                        </a:srgbClr>
                      </a:solidFill>
                      <a:prstDash val="solid"/>
                      <a:round/>
                      <a:headEnd type="none" w="sm" len="sm"/>
                      <a:tailEnd type="none" w="sm" len="sm"/>
                    </a:lnT>
                    <a:lnB w="9375" cap="flat" cmpd="sng">
                      <a:solidFill>
                        <a:srgbClr val="000000">
                          <a:alpha val="0"/>
                        </a:srgbClr>
                      </a:solidFill>
                      <a:prstDash val="solid"/>
                      <a:round/>
                      <a:headEnd type="none" w="sm" len="sm"/>
                      <a:tailEnd type="none" w="sm" len="sm"/>
                    </a:lnB>
                    <a:solidFill>
                      <a:schemeClr val="tx1">
                        <a:lumMod val="95000"/>
                      </a:schemeClr>
                    </a:solidFill>
                  </a:tcPr>
                </a:tc>
                <a:tc>
                  <a:txBody>
                    <a:bodyPr/>
                    <a:lstStyle/>
                    <a:p>
                      <a:pPr marL="0" lvl="0" indent="0" algn="r" rtl="1">
                        <a:spcBef>
                          <a:spcPts val="0"/>
                        </a:spcBef>
                        <a:spcAft>
                          <a:spcPts val="0"/>
                        </a:spcAft>
                        <a:buFont typeface="Arial"/>
                        <a:buNone/>
                      </a:pPr>
                      <a:r>
                        <a:rPr lang="ar-SA" sz="1500" b="0" i="1" dirty="0">
                          <a:solidFill>
                            <a:schemeClr val="bg2"/>
                          </a:solidFill>
                          <a:latin typeface="Ciutadella SemiBold Italic"/>
                          <a:ea typeface="Montserrat"/>
                          <a:cs typeface="Arial"/>
                          <a:sym typeface="Montserrat"/>
                        </a:rPr>
                        <a:t>[الاسم] </a:t>
                      </a:r>
                    </a:p>
                    <a:p>
                      <a:pPr marL="0" lvl="0" indent="0" algn="r" rtl="1">
                        <a:spcBef>
                          <a:spcPts val="0"/>
                        </a:spcBef>
                        <a:spcAft>
                          <a:spcPts val="0"/>
                        </a:spcAft>
                        <a:buClr>
                          <a:schemeClr val="dk2"/>
                        </a:buClr>
                        <a:buSzPts val="1100"/>
                        <a:buFont typeface="Arial"/>
                        <a:buNone/>
                      </a:pPr>
                      <a:r>
                        <a:rPr lang="ar-SA" sz="1500" b="0" i="1" dirty="0">
                          <a:solidFill>
                            <a:schemeClr val="bg2"/>
                          </a:solidFill>
                          <a:latin typeface="Ciutadella SemiBold Italic"/>
                          <a:ea typeface="Montserrat"/>
                          <a:cs typeface="Arial"/>
                          <a:sym typeface="Montserrat"/>
                        </a:rPr>
                        <a:t>[المؤسسة]</a:t>
                      </a:r>
                    </a:p>
                  </a:txBody>
                  <a:tcPr marL="45700" marR="45700" marT="45700" marB="45700" anchor="ctr">
                    <a:lnL w="9375" cap="flat" cmpd="sng">
                      <a:solidFill>
                        <a:srgbClr val="000000">
                          <a:alpha val="0"/>
                        </a:srgbClr>
                      </a:solidFill>
                      <a:prstDash val="solid"/>
                      <a:round/>
                      <a:headEnd type="none" w="sm" len="sm"/>
                      <a:tailEnd type="none" w="sm" len="sm"/>
                    </a:lnL>
                    <a:lnR w="18975" cap="flat" cmpd="sng">
                      <a:solidFill>
                        <a:srgbClr val="000000">
                          <a:alpha val="0"/>
                        </a:srgbClr>
                      </a:solidFill>
                      <a:prstDash val="solid"/>
                      <a:round/>
                      <a:headEnd type="none" w="sm" len="sm"/>
                      <a:tailEnd type="none" w="sm" len="sm"/>
                    </a:lnR>
                    <a:lnT w="18975" cap="flat" cmpd="sng">
                      <a:solidFill>
                        <a:srgbClr val="000000">
                          <a:alpha val="0"/>
                        </a:srgbClr>
                      </a:solidFill>
                      <a:prstDash val="solid"/>
                      <a:round/>
                      <a:headEnd type="none" w="sm" len="sm"/>
                      <a:tailEnd type="none" w="sm" len="sm"/>
                    </a:lnT>
                    <a:lnB w="18975" cap="flat" cmpd="sng">
                      <a:solidFill>
                        <a:srgbClr val="000000">
                          <a:alpha val="0"/>
                        </a:srgbClr>
                      </a:solidFill>
                      <a:prstDash val="solid"/>
                      <a:round/>
                      <a:headEnd type="none" w="sm" len="sm"/>
                      <a:tailEnd type="none" w="sm" len="sm"/>
                    </a:lnB>
                    <a:solidFill>
                      <a:schemeClr val="tx1">
                        <a:lumMod val="95000"/>
                      </a:schemeClr>
                    </a:solidFill>
                  </a:tcPr>
                </a:tc>
                <a:extLst>
                  <a:ext uri="{0D108BD9-81ED-4DB2-BD59-A6C34878D82A}">
                    <a16:rowId xmlns:a16="http://schemas.microsoft.com/office/drawing/2014/main" val="10005"/>
                  </a:ext>
                </a:extLst>
              </a:tr>
            </a:tbl>
          </a:graphicData>
        </a:graphic>
      </p:graphicFrame>
      <p:sp>
        <p:nvSpPr>
          <p:cNvPr id="154" name="Google Shape;154;p18"/>
          <p:cNvSpPr txBox="1"/>
          <p:nvPr/>
        </p:nvSpPr>
        <p:spPr>
          <a:xfrm>
            <a:off x="-9524" y="88993"/>
            <a:ext cx="8546414" cy="442800"/>
          </a:xfrm>
          <a:prstGeom prst="rect">
            <a:avLst/>
          </a:prstGeom>
          <a:noFill/>
          <a:ln>
            <a:noFill/>
          </a:ln>
        </p:spPr>
        <p:txBody>
          <a:bodyPr spcFirstLastPara="1" wrap="square" lIns="41900" tIns="20950" rIns="41900" bIns="20950" anchor="t" anchorCtr="0">
            <a:noAutofit/>
          </a:bodyPr>
          <a:lstStyle/>
          <a:p>
            <a:pPr>
              <a:buClr>
                <a:schemeClr val="dk2"/>
              </a:buClr>
              <a:buSzPts val="500"/>
            </a:pPr>
            <a:r>
              <a:rPr lang="ar-SA" sz="2800" dirty="0">
                <a:solidFill>
                  <a:schemeClr val="bg2"/>
                </a:solidFill>
                <a:latin typeface="Roboto" panose="02000000000000000000" pitchFamily="2" charset="0"/>
                <a:ea typeface="Roboto" panose="02000000000000000000" pitchFamily="2" charset="0"/>
                <a:cs typeface="Arial"/>
                <a:sym typeface="Montserrat"/>
              </a:rPr>
              <a:t>مجموعات المناقشة في أي فعالية حوارية </a:t>
            </a:r>
          </a:p>
        </p:txBody>
      </p:sp>
      <p:sp>
        <p:nvSpPr>
          <p:cNvPr id="2" name="Google Shape;184;p25">
            <a:extLst>
              <a:ext uri="{FF2B5EF4-FFF2-40B4-BE49-F238E27FC236}">
                <a16:creationId xmlns:a16="http://schemas.microsoft.com/office/drawing/2014/main" id="{9EBDCDC5-C63C-47D3-BAB2-176FEC330609}"/>
              </a:ext>
            </a:extLst>
          </p:cNvPr>
          <p:cNvSpPr/>
          <p:nvPr/>
        </p:nvSpPr>
        <p:spPr>
          <a:xfrm>
            <a:off x="1320" y="4186517"/>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7" name="Picture 6" descr="A picture containing ax&#10;&#10;Description automatically generated">
            <a:extLst>
              <a:ext uri="{FF2B5EF4-FFF2-40B4-BE49-F238E27FC236}">
                <a16:creationId xmlns:a16="http://schemas.microsoft.com/office/drawing/2014/main" id="{5DDA0FF1-1706-4D70-B851-1C8D156C7187}"/>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764380" y="4730947"/>
            <a:ext cx="255346" cy="207584"/>
          </a:xfrm>
          <a:prstGeom prst="rect">
            <a:avLst/>
          </a:prstGeom>
        </p:spPr>
      </p:pic>
      <p:pic>
        <p:nvPicPr>
          <p:cNvPr id="4" name="Picture 11" descr="A picture containing graphical user interface&#10;&#10;Description automatically generated">
            <a:extLst>
              <a:ext uri="{FF2B5EF4-FFF2-40B4-BE49-F238E27FC236}">
                <a16:creationId xmlns:a16="http://schemas.microsoft.com/office/drawing/2014/main" id="{B2539E8D-D138-4117-9D7B-90661E16BD4F}"/>
              </a:ext>
            </a:extLst>
          </p:cNvPr>
          <p:cNvPicPr>
            <a:picLocks noChangeAspect="1"/>
          </p:cNvPicPr>
          <p:nvPr/>
        </p:nvPicPr>
        <p:blipFill>
          <a:blip r:embed="rId4"/>
          <a:stretch>
            <a:fillRect/>
          </a:stretch>
        </p:blipFill>
        <p:spPr>
          <a:xfrm>
            <a:off x="138744" y="4414719"/>
            <a:ext cx="1985530" cy="664922"/>
          </a:xfrm>
          <a:prstGeom prst="rect">
            <a:avLst/>
          </a:prstGeom>
        </p:spPr>
      </p:pic>
      <p:pic>
        <p:nvPicPr>
          <p:cNvPr id="8" name="Picture 7" descr="Text&#10;&#10;Description automatically generated with low confidence">
            <a:extLst>
              <a:ext uri="{FF2B5EF4-FFF2-40B4-BE49-F238E27FC236}">
                <a16:creationId xmlns:a16="http://schemas.microsoft.com/office/drawing/2014/main" id="{E5058E0B-3D57-FC48-8149-A6ED957FDA39}"/>
              </a:ext>
            </a:extLst>
          </p:cNvPr>
          <p:cNvPicPr>
            <a:picLocks noChangeAspect="1"/>
          </p:cNvPicPr>
          <p:nvPr/>
        </p:nvPicPr>
        <p:blipFill>
          <a:blip r:embed="rId5"/>
          <a:stretch>
            <a:fillRect/>
          </a:stretch>
        </p:blipFill>
        <p:spPr>
          <a:xfrm>
            <a:off x="7283653" y="4171802"/>
            <a:ext cx="1721603" cy="925768"/>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6"/>
        <p:cNvGrpSpPr/>
        <p:nvPr/>
      </p:nvGrpSpPr>
      <p:grpSpPr>
        <a:xfrm>
          <a:off x="0" y="0"/>
          <a:ext cx="0" cy="0"/>
          <a:chOff x="0" y="0"/>
          <a:chExt cx="0" cy="0"/>
        </a:xfrm>
      </p:grpSpPr>
      <p:sp>
        <p:nvSpPr>
          <p:cNvPr id="57" name="Google Shape;57;p11"/>
          <p:cNvSpPr txBox="1"/>
          <p:nvPr/>
        </p:nvSpPr>
        <p:spPr>
          <a:xfrm>
            <a:off x="792150" y="855519"/>
            <a:ext cx="7559700" cy="2535900"/>
          </a:xfrm>
          <a:prstGeom prst="rect">
            <a:avLst/>
          </a:prstGeom>
          <a:noFill/>
          <a:ln>
            <a:noFill/>
          </a:ln>
        </p:spPr>
        <p:txBody>
          <a:bodyPr spcFirstLastPara="1" wrap="square" lIns="41900" tIns="20950" rIns="41900" bIns="20950" anchor="t" anchorCtr="0">
            <a:noAutofit/>
          </a:bodyPr>
          <a:lstStyle/>
          <a:p>
            <a:pPr marL="457200" marR="0" lvl="0" indent="0" algn="l" rtl="0">
              <a:lnSpc>
                <a:spcPct val="110000"/>
              </a:lnSpc>
              <a:spcBef>
                <a:spcPts val="1400"/>
              </a:spcBef>
              <a:spcAft>
                <a:spcPts val="0"/>
              </a:spcAft>
              <a:buNone/>
            </a:pPr>
            <a:endParaRPr sz="1800">
              <a:latin typeface="Montserrat"/>
              <a:ea typeface="Montserrat"/>
              <a:cs typeface="Montserrat"/>
              <a:sym typeface="Montserrat"/>
            </a:endParaRPr>
          </a:p>
          <a:p>
            <a:pPr marL="0" marR="0" lvl="0" indent="0" algn="l" rtl="0">
              <a:lnSpc>
                <a:spcPct val="110000"/>
              </a:lnSpc>
              <a:spcBef>
                <a:spcPts val="1400"/>
              </a:spcBef>
              <a:spcAft>
                <a:spcPts val="0"/>
              </a:spcAft>
              <a:buClr>
                <a:schemeClr val="dk2"/>
              </a:buClr>
              <a:buSzPts val="1100"/>
              <a:buFont typeface="Arial"/>
              <a:buNone/>
            </a:pPr>
            <a:endParaRPr sz="1000">
              <a:latin typeface="Montserrat"/>
              <a:ea typeface="Montserrat"/>
              <a:cs typeface="Montserrat"/>
              <a:sym typeface="Montserrat"/>
            </a:endParaRPr>
          </a:p>
          <a:p>
            <a:pPr marL="0" marR="0" lvl="0" indent="0" algn="l" rtl="0">
              <a:lnSpc>
                <a:spcPct val="110000"/>
              </a:lnSpc>
              <a:spcBef>
                <a:spcPts val="1400"/>
              </a:spcBef>
              <a:spcAft>
                <a:spcPts val="1400"/>
              </a:spcAft>
              <a:buClr>
                <a:schemeClr val="dk1"/>
              </a:buClr>
              <a:buSzPts val="200"/>
              <a:buFont typeface="Montserrat"/>
              <a:buNone/>
            </a:pPr>
            <a:endParaRPr sz="1000">
              <a:latin typeface="Montserrat"/>
              <a:ea typeface="Montserrat"/>
              <a:cs typeface="Montserrat"/>
              <a:sym typeface="Montserrat"/>
            </a:endParaRPr>
          </a:p>
        </p:txBody>
      </p:sp>
      <p:sp>
        <p:nvSpPr>
          <p:cNvPr id="59" name="Google Shape;59;p11"/>
          <p:cNvSpPr txBox="1"/>
          <p:nvPr/>
        </p:nvSpPr>
        <p:spPr>
          <a:xfrm>
            <a:off x="9412263" y="1025422"/>
            <a:ext cx="92400" cy="225900"/>
          </a:xfrm>
          <a:prstGeom prst="rect">
            <a:avLst/>
          </a:prstGeom>
          <a:noFill/>
          <a:ln>
            <a:noFill/>
          </a:ln>
        </p:spPr>
        <p:txBody>
          <a:bodyPr spcFirstLastPara="1" wrap="square" lIns="41900" tIns="20950" rIns="41900" bIns="20950" anchor="t" anchorCtr="0">
            <a:noAutofit/>
          </a:bodyPr>
          <a:lstStyle/>
          <a:p>
            <a:pPr marL="0" marR="0" lvl="0" indent="0" algn="l" rtl="0">
              <a:lnSpc>
                <a:spcPct val="100000"/>
              </a:lnSpc>
              <a:spcBef>
                <a:spcPts val="0"/>
              </a:spcBef>
              <a:spcAft>
                <a:spcPts val="0"/>
              </a:spcAft>
              <a:buClr>
                <a:srgbClr val="000000"/>
              </a:buClr>
              <a:buSzPts val="1200"/>
              <a:buFont typeface="Arial"/>
              <a:buNone/>
            </a:pPr>
            <a:endParaRPr sz="1200" b="0" i="0" u="none" strike="noStrike" cap="none">
              <a:solidFill>
                <a:schemeClr val="dk1"/>
              </a:solidFill>
              <a:latin typeface="Montserrat"/>
              <a:ea typeface="Montserrat"/>
              <a:cs typeface="Montserrat"/>
              <a:sym typeface="Montserrat"/>
            </a:endParaRPr>
          </a:p>
        </p:txBody>
      </p:sp>
      <p:sp>
        <p:nvSpPr>
          <p:cNvPr id="61" name="Google Shape;61;p11"/>
          <p:cNvSpPr txBox="1">
            <a:spLocks noGrp="1"/>
          </p:cNvSpPr>
          <p:nvPr>
            <p:ph type="sldNum" sz="quarter" idx="12"/>
          </p:nvPr>
        </p:nvSpPr>
        <p:spPr>
          <a:xfrm>
            <a:off x="8556784" y="4749851"/>
            <a:ext cx="548700" cy="393600"/>
          </a:xfrm>
          <a:prstGeom prst="rect">
            <a:avLst/>
          </a:prstGeom>
        </p:spPr>
        <p:txBody>
          <a:bodyPr spcFirstLastPara="1" wrap="square" lIns="41900" tIns="20950" rIns="41900" bIns="20950" anchor="ctr" anchorCtr="0">
            <a:noAutofit/>
          </a:bodyPr>
          <a:lstStyle/>
          <a:p>
            <a:pPr marL="0" lvl="0" indent="0" algn="r" rtl="1">
              <a:spcBef>
                <a:spcPts val="0"/>
              </a:spcBef>
              <a:spcAft>
                <a:spcPts val="0"/>
              </a:spcAft>
              <a:buClr>
                <a:srgbClr val="000000"/>
              </a:buClr>
              <a:buSzPts val="1100"/>
              <a:buFont typeface="Arial"/>
              <a:buNone/>
            </a:pPr>
            <a:fld id="{00000000-1234-1234-1234-123412341234}" type="slidenum">
              <a:rPr lang="en"/>
              <a:t>15</a:t>
            </a:fld>
            <a:endParaRPr lang="en"/>
          </a:p>
        </p:txBody>
      </p:sp>
      <p:sp>
        <p:nvSpPr>
          <p:cNvPr id="12" name="Google Shape;184;p25">
            <a:extLst>
              <a:ext uri="{FF2B5EF4-FFF2-40B4-BE49-F238E27FC236}">
                <a16:creationId xmlns:a16="http://schemas.microsoft.com/office/drawing/2014/main" id="{745CDC1D-9796-469E-A71B-111965965BB9}"/>
              </a:ext>
            </a:extLst>
          </p:cNvPr>
          <p:cNvSpPr/>
          <p:nvPr/>
        </p:nvSpPr>
        <p:spPr>
          <a:xfrm>
            <a:off x="1320" y="4186517"/>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18" name="Picture 17" descr="A picture containing ax&#10;&#10;Description automatically generated">
            <a:extLst>
              <a:ext uri="{FF2B5EF4-FFF2-40B4-BE49-F238E27FC236}">
                <a16:creationId xmlns:a16="http://schemas.microsoft.com/office/drawing/2014/main" id="{42C761D4-F0ED-469C-836C-6DEF3F9B627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84767" y="4748265"/>
            <a:ext cx="255346" cy="207584"/>
          </a:xfrm>
          <a:prstGeom prst="rect">
            <a:avLst/>
          </a:prstGeom>
        </p:spPr>
      </p:pic>
      <p:sp>
        <p:nvSpPr>
          <p:cNvPr id="22" name="TextBox 21">
            <a:extLst>
              <a:ext uri="{FF2B5EF4-FFF2-40B4-BE49-F238E27FC236}">
                <a16:creationId xmlns:a16="http://schemas.microsoft.com/office/drawing/2014/main" id="{BDD56857-BFA7-4696-AEA8-0F31B9F3A433}"/>
              </a:ext>
            </a:extLst>
          </p:cNvPr>
          <p:cNvSpPr txBox="1"/>
          <p:nvPr/>
        </p:nvSpPr>
        <p:spPr>
          <a:xfrm>
            <a:off x="5212943" y="4844423"/>
            <a:ext cx="1999497" cy="338554"/>
          </a:xfrm>
          <a:prstGeom prst="rect">
            <a:avLst/>
          </a:prstGeom>
          <a:noFill/>
        </p:spPr>
        <p:txBody>
          <a:bodyPr wrap="square" rtlCol="0">
            <a:spAutoFit/>
          </a:bodyPr>
          <a:lstStyle/>
          <a:p>
            <a:r>
              <a:rPr lang="en-GB" sz="1600" dirty="0">
                <a:solidFill>
                  <a:schemeClr val="tx1"/>
                </a:solidFill>
                <a:latin typeface="Ciutadella Regular"/>
                <a:cs typeface="Arial"/>
              </a:rPr>
              <a:t>#SummitDialogues</a:t>
            </a:r>
          </a:p>
        </p:txBody>
      </p:sp>
      <p:sp>
        <p:nvSpPr>
          <p:cNvPr id="4" name="TextBox 3">
            <a:extLst>
              <a:ext uri="{FF2B5EF4-FFF2-40B4-BE49-F238E27FC236}">
                <a16:creationId xmlns:a16="http://schemas.microsoft.com/office/drawing/2014/main" id="{62643EC2-8CBE-44DC-9B27-29ADAED6C899}"/>
              </a:ext>
            </a:extLst>
          </p:cNvPr>
          <p:cNvSpPr txBox="1"/>
          <p:nvPr/>
        </p:nvSpPr>
        <p:spPr>
          <a:xfrm>
            <a:off x="1555173" y="1646415"/>
            <a:ext cx="6033653" cy="52322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ctr"/>
            <a:r>
              <a:rPr lang="ar-SA" sz="2800" dirty="0">
                <a:solidFill>
                  <a:schemeClr val="bg2"/>
                </a:solidFill>
                <a:latin typeface="Roboto" panose="02000000000000000000" pitchFamily="2" charset="0"/>
                <a:ea typeface="Roboto" panose="02000000000000000000" pitchFamily="2" charset="0"/>
                <a:cs typeface="Arial"/>
              </a:rPr>
              <a:t>شريحة خالية للمحتوى الإضافي</a:t>
            </a:r>
            <a:r>
              <a:rPr lang="ar-SA" sz="2800" dirty="0">
                <a:latin typeface="Roboto" panose="02000000000000000000" pitchFamily="2" charset="0"/>
                <a:ea typeface="Roboto" panose="02000000000000000000" pitchFamily="2" charset="0"/>
                <a:cs typeface="Arial"/>
              </a:rPr>
              <a:t> </a:t>
            </a:r>
          </a:p>
        </p:txBody>
      </p:sp>
      <p:pic>
        <p:nvPicPr>
          <p:cNvPr id="2" name="Picture 11" descr="A picture containing graphical user interface&#10;&#10;Description automatically generated">
            <a:extLst>
              <a:ext uri="{FF2B5EF4-FFF2-40B4-BE49-F238E27FC236}">
                <a16:creationId xmlns:a16="http://schemas.microsoft.com/office/drawing/2014/main" id="{0094F5EA-9840-4B4D-A9E4-8BA8D0A3939B}"/>
              </a:ext>
            </a:extLst>
          </p:cNvPr>
          <p:cNvPicPr>
            <a:picLocks noChangeAspect="1"/>
          </p:cNvPicPr>
          <p:nvPr/>
        </p:nvPicPr>
        <p:blipFill>
          <a:blip r:embed="rId4"/>
          <a:stretch>
            <a:fillRect/>
          </a:stretch>
        </p:blipFill>
        <p:spPr>
          <a:xfrm>
            <a:off x="135659" y="4415804"/>
            <a:ext cx="1985530" cy="664922"/>
          </a:xfrm>
          <a:prstGeom prst="rect">
            <a:avLst/>
          </a:prstGeom>
        </p:spPr>
      </p:pic>
      <p:pic>
        <p:nvPicPr>
          <p:cNvPr id="11" name="Picture 10" descr="Text&#10;&#10;Description automatically generated with low confidence">
            <a:extLst>
              <a:ext uri="{FF2B5EF4-FFF2-40B4-BE49-F238E27FC236}">
                <a16:creationId xmlns:a16="http://schemas.microsoft.com/office/drawing/2014/main" id="{75B458E1-A1CA-5F46-A730-5274237F8DD2}"/>
              </a:ext>
            </a:extLst>
          </p:cNvPr>
          <p:cNvPicPr>
            <a:picLocks noChangeAspect="1"/>
          </p:cNvPicPr>
          <p:nvPr/>
        </p:nvPicPr>
        <p:blipFill>
          <a:blip r:embed="rId5"/>
          <a:stretch>
            <a:fillRect/>
          </a:stretch>
        </p:blipFill>
        <p:spPr>
          <a:xfrm>
            <a:off x="7383881" y="4188484"/>
            <a:ext cx="1721603" cy="925768"/>
          </a:xfrm>
          <a:prstGeom prst="rect">
            <a:avLst/>
          </a:prstGeom>
        </p:spPr>
      </p:pic>
    </p:spTree>
    <p:extLst>
      <p:ext uri="{BB962C8B-B14F-4D97-AF65-F5344CB8AC3E}">
        <p14:creationId xmlns:p14="http://schemas.microsoft.com/office/powerpoint/2010/main" val="1255405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8"/>
        <p:cNvGrpSpPr/>
        <p:nvPr/>
      </p:nvGrpSpPr>
      <p:grpSpPr>
        <a:xfrm>
          <a:off x="0" y="0"/>
          <a:ext cx="0" cy="0"/>
          <a:chOff x="0" y="0"/>
          <a:chExt cx="0" cy="0"/>
        </a:xfrm>
      </p:grpSpPr>
      <p:sp>
        <p:nvSpPr>
          <p:cNvPr id="6" name="Google Shape;184;p25">
            <a:extLst>
              <a:ext uri="{FF2B5EF4-FFF2-40B4-BE49-F238E27FC236}">
                <a16:creationId xmlns:a16="http://schemas.microsoft.com/office/drawing/2014/main" id="{96503F2B-D5C1-40E3-816F-C63518074876}"/>
              </a:ext>
            </a:extLst>
          </p:cNvPr>
          <p:cNvSpPr/>
          <p:nvPr/>
        </p:nvSpPr>
        <p:spPr>
          <a:xfrm>
            <a:off x="5427853" y="0"/>
            <a:ext cx="3716147" cy="4091947"/>
          </a:xfrm>
          <a:prstGeom prst="rect">
            <a:avLst/>
          </a:prstGeom>
          <a:solidFill>
            <a:schemeClr val="accent3">
              <a:alpha val="48000"/>
            </a:schemeClr>
          </a:soli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Roboto" panose="02000000000000000000" pitchFamily="2" charset="0"/>
              <a:ea typeface="Roboto" panose="02000000000000000000" pitchFamily="2" charset="0"/>
            </a:endParaRPr>
          </a:p>
        </p:txBody>
      </p:sp>
      <p:sp>
        <p:nvSpPr>
          <p:cNvPr id="39" name="Google Shape;39;p9"/>
          <p:cNvSpPr txBox="1"/>
          <p:nvPr/>
        </p:nvSpPr>
        <p:spPr>
          <a:xfrm>
            <a:off x="5540768" y="1342934"/>
            <a:ext cx="3369750" cy="884767"/>
          </a:xfrm>
          <a:prstGeom prst="rect">
            <a:avLst/>
          </a:prstGeom>
          <a:noFill/>
          <a:ln>
            <a:noFill/>
          </a:ln>
        </p:spPr>
        <p:txBody>
          <a:bodyPr spcFirstLastPara="1" wrap="square" lIns="34300" tIns="17150" rIns="34300" bIns="17150" anchor="t" anchorCtr="0">
            <a:noAutofit/>
          </a:bodyPr>
          <a:lstStyle/>
          <a:p>
            <a:pPr marL="0" marR="0" lvl="0" indent="0" rtl="0">
              <a:lnSpc>
                <a:spcPct val="100000"/>
              </a:lnSpc>
              <a:spcBef>
                <a:spcPts val="0"/>
              </a:spcBef>
              <a:spcAft>
                <a:spcPts val="0"/>
              </a:spcAft>
              <a:buClr>
                <a:schemeClr val="dk2"/>
              </a:buClr>
              <a:buSzPts val="1100"/>
              <a:buFont typeface="Montserrat"/>
              <a:buNone/>
            </a:pPr>
            <a:endParaRPr lang="en" sz="1500" dirty="0">
              <a:solidFill>
                <a:schemeClr val="dk2"/>
              </a:solidFill>
              <a:highlight>
                <a:srgbClr val="FFFF00"/>
              </a:highlight>
              <a:latin typeface="Roboto" panose="02000000000000000000" pitchFamily="2" charset="0"/>
              <a:ea typeface="Roboto" panose="02000000000000000000" pitchFamily="2" charset="0"/>
              <a:cs typeface="Montserrat"/>
              <a:sym typeface="Montserrat"/>
            </a:endParaRPr>
          </a:p>
          <a:p>
            <a:pPr>
              <a:buClr>
                <a:schemeClr val="dk2"/>
              </a:buClr>
              <a:buSzPts val="1100"/>
            </a:pPr>
            <a:r>
              <a:rPr lang="ar-SA" sz="1500" u="none" strike="noStrike" cap="none" dirty="0">
                <a:solidFill>
                  <a:schemeClr val="bg2"/>
                </a:solidFill>
                <a:highlight>
                  <a:srgbClr val="FFFF00"/>
                </a:highlight>
                <a:latin typeface="Roboto" panose="02000000000000000000" pitchFamily="2" charset="0"/>
                <a:ea typeface="Roboto" panose="02000000000000000000" pitchFamily="2" charset="0"/>
                <a:cs typeface="Arial"/>
                <a:sym typeface="Montserrat"/>
              </a:rPr>
              <a:t>اسم منسق الحوار + الجهة التي ينتمي إليها</a:t>
            </a:r>
            <a:r>
              <a:rPr lang="ar-SA" sz="1500" dirty="0">
                <a:solidFill>
                  <a:schemeClr val="bg2"/>
                </a:solidFill>
                <a:highlight>
                  <a:srgbClr val="FFFF00"/>
                </a:highlight>
                <a:latin typeface="Roboto" panose="02000000000000000000" pitchFamily="2" charset="0"/>
                <a:ea typeface="Roboto" panose="02000000000000000000" pitchFamily="2" charset="0"/>
                <a:cs typeface="Arial"/>
                <a:sym typeface="Montserrat"/>
              </a:rPr>
              <a:t> </a:t>
            </a:r>
          </a:p>
          <a:p>
            <a:pPr marL="0" marR="0" lvl="0" indent="0" rtl="1">
              <a:lnSpc>
                <a:spcPct val="100000"/>
              </a:lnSpc>
              <a:spcBef>
                <a:spcPts val="0"/>
              </a:spcBef>
              <a:spcAft>
                <a:spcPts val="0"/>
              </a:spcAft>
              <a:buClr>
                <a:schemeClr val="dk2"/>
              </a:buClr>
              <a:buSzPts val="1100"/>
              <a:buFont typeface="Montserrat"/>
              <a:buNone/>
            </a:pPr>
            <a:r>
              <a:rPr lang="ar-SA" sz="1500" dirty="0">
                <a:solidFill>
                  <a:schemeClr val="bg2"/>
                </a:solidFill>
                <a:highlight>
                  <a:srgbClr val="FFFF00"/>
                </a:highlight>
                <a:latin typeface="Roboto" panose="02000000000000000000" pitchFamily="2" charset="0"/>
                <a:ea typeface="Roboto" panose="02000000000000000000" pitchFamily="2" charset="0"/>
                <a:cs typeface="Arial"/>
                <a:sym typeface="Montserrat"/>
              </a:rPr>
              <a:t>التاريخ، الموقع</a:t>
            </a:r>
          </a:p>
          <a:p>
            <a:pPr marL="0" marR="0" lvl="0" indent="0" algn="r" rtl="0">
              <a:lnSpc>
                <a:spcPct val="100000"/>
              </a:lnSpc>
              <a:spcBef>
                <a:spcPts val="0"/>
              </a:spcBef>
              <a:spcAft>
                <a:spcPts val="0"/>
              </a:spcAft>
              <a:buClr>
                <a:schemeClr val="dk2"/>
              </a:buClr>
              <a:buSzPts val="1100"/>
              <a:buFont typeface="Montserrat"/>
              <a:buNone/>
            </a:pPr>
            <a:endParaRPr sz="1500" u="none" strike="noStrike" cap="none" dirty="0">
              <a:solidFill>
                <a:schemeClr val="accent1"/>
              </a:solidFill>
              <a:highlight>
                <a:srgbClr val="FFFF00"/>
              </a:highlight>
              <a:latin typeface="Roboto" panose="02000000000000000000" pitchFamily="2" charset="0"/>
              <a:ea typeface="Roboto" panose="02000000000000000000" pitchFamily="2" charset="0"/>
              <a:cs typeface="Montserrat"/>
              <a:sym typeface="Montserrat"/>
            </a:endParaRPr>
          </a:p>
        </p:txBody>
      </p:sp>
      <p:sp>
        <p:nvSpPr>
          <p:cNvPr id="2" name="Google Shape;184;p25">
            <a:extLst>
              <a:ext uri="{FF2B5EF4-FFF2-40B4-BE49-F238E27FC236}">
                <a16:creationId xmlns:a16="http://schemas.microsoft.com/office/drawing/2014/main" id="{11FD5C50-87BB-4D03-B475-2BAA1398F3C5}"/>
              </a:ext>
            </a:extLst>
          </p:cNvPr>
          <p:cNvSpPr/>
          <p:nvPr/>
        </p:nvSpPr>
        <p:spPr>
          <a:xfrm>
            <a:off x="1320" y="4186517"/>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Roboto" panose="02000000000000000000" pitchFamily="2" charset="0"/>
              <a:ea typeface="Roboto" panose="02000000000000000000" pitchFamily="2" charset="0"/>
            </a:endParaRPr>
          </a:p>
        </p:txBody>
      </p:sp>
      <p:sp>
        <p:nvSpPr>
          <p:cNvPr id="4" name="TextBox 3">
            <a:extLst>
              <a:ext uri="{FF2B5EF4-FFF2-40B4-BE49-F238E27FC236}">
                <a16:creationId xmlns:a16="http://schemas.microsoft.com/office/drawing/2014/main" id="{83DDE2D2-2445-45BA-9F8B-2F591CD6AD3B}"/>
              </a:ext>
            </a:extLst>
          </p:cNvPr>
          <p:cNvSpPr txBox="1"/>
          <p:nvPr/>
        </p:nvSpPr>
        <p:spPr>
          <a:xfrm>
            <a:off x="5639948" y="2265711"/>
            <a:ext cx="3369750" cy="1154162"/>
          </a:xfrm>
          <a:prstGeom prst="rect">
            <a:avLst/>
          </a:prstGeom>
          <a:solidFill>
            <a:srgbClr val="4C9F38">
              <a:alpha val="61961"/>
            </a:srgbClr>
          </a:solidFill>
        </p:spPr>
        <p:txBody>
          <a:bodyPr wrap="square" bIns="0" rtlCol="0">
            <a:spAutoFit/>
          </a:bodyPr>
          <a:lstStyle/>
          <a:p>
            <a:r>
              <a:rPr lang="ar-SA" sz="3600" dirty="0">
                <a:solidFill>
                  <a:schemeClr val="bg1"/>
                </a:solidFill>
                <a:highlight>
                  <a:srgbClr val="FFFF00"/>
                </a:highlight>
                <a:latin typeface="Roboto" panose="02000000000000000000" pitchFamily="2" charset="0"/>
                <a:ea typeface="Roboto" panose="02000000000000000000" pitchFamily="2" charset="0"/>
                <a:cs typeface="Arial"/>
              </a:rPr>
              <a:t>العنوان" الجوانب التي يركز عليها الحوار</a:t>
            </a:r>
          </a:p>
        </p:txBody>
      </p:sp>
      <p:sp>
        <p:nvSpPr>
          <p:cNvPr id="10" name="TextBox 9">
            <a:extLst>
              <a:ext uri="{FF2B5EF4-FFF2-40B4-BE49-F238E27FC236}">
                <a16:creationId xmlns:a16="http://schemas.microsoft.com/office/drawing/2014/main" id="{2ECD997C-375A-4E63-9563-47F777FF7BA8}"/>
              </a:ext>
            </a:extLst>
          </p:cNvPr>
          <p:cNvSpPr txBox="1"/>
          <p:nvPr/>
        </p:nvSpPr>
        <p:spPr>
          <a:xfrm>
            <a:off x="1028700" y="1523707"/>
            <a:ext cx="2895600" cy="523220"/>
          </a:xfrm>
          <a:prstGeom prst="rect">
            <a:avLst/>
          </a:prstGeom>
          <a:noFill/>
        </p:spPr>
        <p:txBody>
          <a:bodyPr wrap="square" lIns="91440" tIns="45720" rIns="91440" bIns="45720" rtlCol="0" anchor="t">
            <a:spAutoFit/>
          </a:bodyPr>
          <a:lstStyle/>
          <a:p>
            <a:r>
              <a:rPr lang="ar-SA" sz="2800" dirty="0">
                <a:solidFill>
                  <a:schemeClr val="bg2"/>
                </a:solidFill>
                <a:highlight>
                  <a:srgbClr val="FFFF00"/>
                </a:highlight>
                <a:latin typeface="Roboto" panose="02000000000000000000" pitchFamily="2" charset="0"/>
                <a:ea typeface="Roboto" panose="02000000000000000000" pitchFamily="2" charset="0"/>
                <a:cs typeface="Arial"/>
              </a:rPr>
              <a:t>أضف صورة الغلاف</a:t>
            </a:r>
          </a:p>
        </p:txBody>
      </p:sp>
      <p:pic>
        <p:nvPicPr>
          <p:cNvPr id="13" name="Picture 12" descr="A picture containing ax&#10;&#10;Description automatically generated">
            <a:extLst>
              <a:ext uri="{FF2B5EF4-FFF2-40B4-BE49-F238E27FC236}">
                <a16:creationId xmlns:a16="http://schemas.microsoft.com/office/drawing/2014/main" id="{DAE0C10F-C93A-42B0-B248-95CFA51D2BA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13812" y="4730947"/>
            <a:ext cx="255346" cy="207584"/>
          </a:xfrm>
          <a:prstGeom prst="rect">
            <a:avLst/>
          </a:prstGeom>
        </p:spPr>
      </p:pic>
      <p:sp>
        <p:nvSpPr>
          <p:cNvPr id="17" name="TextBox 16">
            <a:extLst>
              <a:ext uri="{FF2B5EF4-FFF2-40B4-BE49-F238E27FC236}">
                <a16:creationId xmlns:a16="http://schemas.microsoft.com/office/drawing/2014/main" id="{316210EB-CC21-42B6-A4E2-A1112DC23801}"/>
              </a:ext>
            </a:extLst>
          </p:cNvPr>
          <p:cNvSpPr txBox="1"/>
          <p:nvPr/>
        </p:nvSpPr>
        <p:spPr>
          <a:xfrm>
            <a:off x="5642145" y="4659262"/>
            <a:ext cx="1964341" cy="338554"/>
          </a:xfrm>
          <a:prstGeom prst="rect">
            <a:avLst/>
          </a:prstGeom>
          <a:noFill/>
        </p:spPr>
        <p:txBody>
          <a:bodyPr wrap="square" rtlCol="0">
            <a:spAutoFit/>
          </a:bodyPr>
          <a:lstStyle/>
          <a:p>
            <a:r>
              <a:rPr lang="en-GB" sz="1600" dirty="0">
                <a:solidFill>
                  <a:schemeClr val="tx1"/>
                </a:solidFill>
                <a:latin typeface="Roboto" panose="02000000000000000000" pitchFamily="2" charset="0"/>
                <a:ea typeface="Roboto" panose="02000000000000000000" pitchFamily="2" charset="0"/>
                <a:cs typeface="Arial"/>
              </a:rPr>
              <a:t>#SummitDialogues</a:t>
            </a:r>
          </a:p>
        </p:txBody>
      </p:sp>
      <p:pic>
        <p:nvPicPr>
          <p:cNvPr id="3" name="Picture 11" descr="A picture containing graphical user interface&#10;&#10;Description automatically generated">
            <a:extLst>
              <a:ext uri="{FF2B5EF4-FFF2-40B4-BE49-F238E27FC236}">
                <a16:creationId xmlns:a16="http://schemas.microsoft.com/office/drawing/2014/main" id="{9F2FC0D7-DD1C-40ED-85BF-7649BA3C3F1F}"/>
              </a:ext>
            </a:extLst>
          </p:cNvPr>
          <p:cNvPicPr>
            <a:picLocks noChangeAspect="1"/>
          </p:cNvPicPr>
          <p:nvPr/>
        </p:nvPicPr>
        <p:blipFill>
          <a:blip r:embed="rId4"/>
          <a:stretch>
            <a:fillRect/>
          </a:stretch>
        </p:blipFill>
        <p:spPr>
          <a:xfrm>
            <a:off x="56405" y="4423167"/>
            <a:ext cx="1985530" cy="664922"/>
          </a:xfrm>
          <a:prstGeom prst="rect">
            <a:avLst/>
          </a:prstGeom>
        </p:spPr>
      </p:pic>
      <p:sp>
        <p:nvSpPr>
          <p:cNvPr id="14" name="TextBox 13">
            <a:extLst>
              <a:ext uri="{FF2B5EF4-FFF2-40B4-BE49-F238E27FC236}">
                <a16:creationId xmlns:a16="http://schemas.microsoft.com/office/drawing/2014/main" id="{DDD008E6-76AB-49DA-B090-2096429E5FFD}"/>
              </a:ext>
            </a:extLst>
          </p:cNvPr>
          <p:cNvSpPr txBox="1"/>
          <p:nvPr/>
        </p:nvSpPr>
        <p:spPr>
          <a:xfrm>
            <a:off x="-1159226" y="4377898"/>
            <a:ext cx="5564246" cy="523220"/>
          </a:xfrm>
          <a:prstGeom prst="rect">
            <a:avLst/>
          </a:prstGeom>
          <a:noFill/>
        </p:spPr>
        <p:txBody>
          <a:bodyPr wrap="square" lIns="91440" tIns="45720" rIns="91440" bIns="45720" anchor="t">
            <a:spAutoFit/>
          </a:bodyPr>
          <a:lstStyle/>
          <a:p>
            <a:pPr>
              <a:buClr>
                <a:schemeClr val="dk2"/>
              </a:buClr>
              <a:buSzPts val="1100"/>
            </a:pPr>
            <a:r>
              <a:rPr lang="ar-SA" sz="2800" dirty="0">
                <a:solidFill>
                  <a:schemeClr val="dk2"/>
                </a:solidFill>
                <a:highlight>
                  <a:srgbClr val="FFFF00"/>
                </a:highlight>
                <a:latin typeface="Roboto" panose="02000000000000000000" pitchFamily="2" charset="0"/>
                <a:ea typeface="Roboto" panose="02000000000000000000" pitchFamily="2" charset="0"/>
                <a:cs typeface="Arial"/>
                <a:sym typeface="Montserrat"/>
              </a:rPr>
              <a:t>[الأسماء/الشعارات]</a:t>
            </a:r>
          </a:p>
        </p:txBody>
      </p:sp>
      <p:sp>
        <p:nvSpPr>
          <p:cNvPr id="7" name="TextBox 6">
            <a:extLst>
              <a:ext uri="{FF2B5EF4-FFF2-40B4-BE49-F238E27FC236}">
                <a16:creationId xmlns:a16="http://schemas.microsoft.com/office/drawing/2014/main" id="{8E23DB9E-A0F7-4268-8445-3EC13FA63D87}"/>
              </a:ext>
            </a:extLst>
          </p:cNvPr>
          <p:cNvSpPr txBox="1"/>
          <p:nvPr/>
        </p:nvSpPr>
        <p:spPr>
          <a:xfrm>
            <a:off x="5701183" y="217172"/>
            <a:ext cx="3209335" cy="1031051"/>
          </a:xfrm>
          <a:prstGeom prst="rect">
            <a:avLst/>
          </a:prstGeom>
          <a:solidFill>
            <a:srgbClr val="4C9F38">
              <a:alpha val="61961"/>
            </a:srgbClr>
          </a:solidFill>
        </p:spPr>
        <p:txBody>
          <a:bodyPr wrap="square" bIns="0" rtlCol="0">
            <a:spAutoFit/>
          </a:bodyPr>
          <a:lstStyle/>
          <a:p>
            <a:pPr marL="0" marR="0" lvl="0" indent="0" rtl="1">
              <a:lnSpc>
                <a:spcPct val="100000"/>
              </a:lnSpc>
              <a:spcBef>
                <a:spcPts val="0"/>
              </a:spcBef>
              <a:spcAft>
                <a:spcPts val="0"/>
              </a:spcAft>
              <a:buClr>
                <a:schemeClr val="dk2"/>
              </a:buClr>
              <a:buSzPts val="1100"/>
              <a:buFont typeface="Montserrat"/>
              <a:buNone/>
            </a:pPr>
            <a:r>
              <a:rPr lang="ar-SA" sz="3600" dirty="0">
                <a:solidFill>
                  <a:schemeClr val="tx1"/>
                </a:solidFill>
                <a:latin typeface="Roboto" panose="02000000000000000000" pitchFamily="2" charset="0"/>
                <a:ea typeface="Roboto" panose="02000000000000000000" pitchFamily="2" charset="0"/>
                <a:cs typeface="Arial"/>
                <a:sym typeface="Montserrat"/>
              </a:rPr>
              <a:t>النظم الغذائية</a:t>
            </a:r>
          </a:p>
          <a:p>
            <a:pPr marL="0" marR="0" lvl="0" indent="0" rtl="1">
              <a:lnSpc>
                <a:spcPct val="100000"/>
              </a:lnSpc>
              <a:spcBef>
                <a:spcPts val="0"/>
              </a:spcBef>
              <a:spcAft>
                <a:spcPts val="0"/>
              </a:spcAft>
              <a:buClr>
                <a:schemeClr val="dk2"/>
              </a:buClr>
              <a:buSzPts val="1100"/>
              <a:buFont typeface="Montserrat"/>
              <a:buNone/>
            </a:pPr>
            <a:r>
              <a:rPr lang="ar-SA" sz="2800" dirty="0">
                <a:solidFill>
                  <a:schemeClr val="tx1"/>
                </a:solidFill>
                <a:latin typeface="Roboto" panose="02000000000000000000" pitchFamily="2" charset="0"/>
                <a:ea typeface="Roboto" panose="02000000000000000000" pitchFamily="2" charset="0"/>
                <a:cs typeface="Arial"/>
                <a:sym typeface="Montserrat"/>
              </a:rPr>
              <a:t> حوار بشأن قمة</a:t>
            </a:r>
          </a:p>
        </p:txBody>
      </p:sp>
      <p:sp>
        <p:nvSpPr>
          <p:cNvPr id="9" name="TextBox 8">
            <a:extLst>
              <a:ext uri="{FF2B5EF4-FFF2-40B4-BE49-F238E27FC236}">
                <a16:creationId xmlns:a16="http://schemas.microsoft.com/office/drawing/2014/main" id="{AA98F35A-EB04-40B4-B02C-5C9CD7B2629D}"/>
              </a:ext>
            </a:extLst>
          </p:cNvPr>
          <p:cNvSpPr txBox="1"/>
          <p:nvPr/>
        </p:nvSpPr>
        <p:spPr>
          <a:xfrm>
            <a:off x="4226015" y="4448183"/>
            <a:ext cx="1413933" cy="307777"/>
          </a:xfrm>
          <a:prstGeom prst="rect">
            <a:avLst/>
          </a:prstGeom>
          <a:noFill/>
        </p:spPr>
        <p:txBody>
          <a:bodyPr wrap="square" rtlCol="0">
            <a:spAutoFit/>
          </a:bodyPr>
          <a:lstStyle/>
          <a:p>
            <a:r>
              <a:rPr lang="ar-SA" dirty="0">
                <a:latin typeface="Roboto" panose="02000000000000000000" pitchFamily="2" charset="0"/>
                <a:ea typeface="Roboto" panose="02000000000000000000" pitchFamily="2" charset="0"/>
                <a:cs typeface="Arial"/>
              </a:rPr>
              <a:t>يتم التنظيم بواسطة:</a:t>
            </a:r>
          </a:p>
        </p:txBody>
      </p:sp>
      <p:pic>
        <p:nvPicPr>
          <p:cNvPr id="15" name="Picture 14" descr="Text&#10;&#10;Description automatically generated with low confidence">
            <a:extLst>
              <a:ext uri="{FF2B5EF4-FFF2-40B4-BE49-F238E27FC236}">
                <a16:creationId xmlns:a16="http://schemas.microsoft.com/office/drawing/2014/main" id="{835439A3-6972-4748-B432-4626E0AAA490}"/>
              </a:ext>
            </a:extLst>
          </p:cNvPr>
          <p:cNvPicPr>
            <a:picLocks noChangeAspect="1"/>
          </p:cNvPicPr>
          <p:nvPr/>
        </p:nvPicPr>
        <p:blipFill>
          <a:blip r:embed="rId5"/>
          <a:stretch>
            <a:fillRect/>
          </a:stretch>
        </p:blipFill>
        <p:spPr>
          <a:xfrm>
            <a:off x="7365992" y="4255981"/>
            <a:ext cx="1721603" cy="92576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31CB9F9-F06F-4D69-9102-DFBA722F9AAF}"/>
              </a:ext>
            </a:extLst>
          </p:cNvPr>
          <p:cNvSpPr txBox="1"/>
          <p:nvPr/>
        </p:nvSpPr>
        <p:spPr>
          <a:xfrm>
            <a:off x="0" y="71918"/>
            <a:ext cx="8509000" cy="523220"/>
          </a:xfrm>
          <a:prstGeom prst="rect">
            <a:avLst/>
          </a:prstGeom>
          <a:noFill/>
        </p:spPr>
        <p:txBody>
          <a:bodyPr wrap="square" lIns="91440" tIns="45720" rIns="91440" bIns="45720" rtlCol="0" anchor="t">
            <a:spAutoFit/>
          </a:bodyPr>
          <a:lstStyle/>
          <a:p>
            <a:r>
              <a:rPr lang="ar-SA" sz="2800" dirty="0">
                <a:solidFill>
                  <a:schemeClr val="bg2"/>
                </a:solidFill>
                <a:latin typeface="Roboto" panose="02000000000000000000" pitchFamily="2" charset="0"/>
                <a:ea typeface="Roboto" panose="02000000000000000000" pitchFamily="2" charset="0"/>
                <a:cs typeface="Arial"/>
              </a:rPr>
              <a:t>جدول أعمال إحدى الفعاليات الحوارية بشأن قمة النظم الغذائية</a:t>
            </a:r>
          </a:p>
        </p:txBody>
      </p:sp>
      <p:graphicFrame>
        <p:nvGraphicFramePr>
          <p:cNvPr id="3" name="Table 3">
            <a:extLst>
              <a:ext uri="{FF2B5EF4-FFF2-40B4-BE49-F238E27FC236}">
                <a16:creationId xmlns:a16="http://schemas.microsoft.com/office/drawing/2014/main" id="{BC2F61B2-059F-4C8A-8AD4-15C1B2EA704F}"/>
              </a:ext>
            </a:extLst>
          </p:cNvPr>
          <p:cNvGraphicFramePr>
            <a:graphicFrameLocks noGrp="1"/>
          </p:cNvGraphicFramePr>
          <p:nvPr>
            <p:extLst>
              <p:ext uri="{D42A27DB-BD31-4B8C-83A1-F6EECF244321}">
                <p14:modId xmlns:p14="http://schemas.microsoft.com/office/powerpoint/2010/main" val="4153741507"/>
              </p:ext>
            </p:extLst>
          </p:nvPr>
        </p:nvGraphicFramePr>
        <p:xfrm>
          <a:off x="653761" y="598515"/>
          <a:ext cx="7695063" cy="3585383"/>
        </p:xfrm>
        <a:graphic>
          <a:graphicData uri="http://schemas.openxmlformats.org/drawingml/2006/table">
            <a:tbl>
              <a:tblPr rtl="1" firstRow="1" bandRow="1">
                <a:tableStyleId>{FD7C7650-FE6B-49C0-A9AC-F12B096E810C}</a:tableStyleId>
              </a:tblPr>
              <a:tblGrid>
                <a:gridCol w="1234415">
                  <a:extLst>
                    <a:ext uri="{9D8B030D-6E8A-4147-A177-3AD203B41FA5}">
                      <a16:colId xmlns:a16="http://schemas.microsoft.com/office/drawing/2014/main" val="2444956667"/>
                    </a:ext>
                  </a:extLst>
                </a:gridCol>
                <a:gridCol w="6460648">
                  <a:extLst>
                    <a:ext uri="{9D8B030D-6E8A-4147-A177-3AD203B41FA5}">
                      <a16:colId xmlns:a16="http://schemas.microsoft.com/office/drawing/2014/main" val="860592348"/>
                    </a:ext>
                  </a:extLst>
                </a:gridCol>
              </a:tblGrid>
              <a:tr h="324654">
                <a:tc>
                  <a:txBody>
                    <a:bodyPr/>
                    <a:lstStyle/>
                    <a:p>
                      <a:pPr algn="r"/>
                      <a:r>
                        <a:rPr lang="ar-SA" sz="1800" i="1">
                          <a:solidFill>
                            <a:schemeClr val="bg2"/>
                          </a:solidFill>
                          <a:latin typeface="Ciutadella SemiBold Italic"/>
                          <a:cs typeface="Arial"/>
                        </a:rPr>
                        <a:t>الوقت </a:t>
                      </a:r>
                    </a:p>
                  </a:txBody>
                  <a:tcPr/>
                </a:tc>
                <a:tc>
                  <a:txBody>
                    <a:bodyPr/>
                    <a:lstStyle/>
                    <a:p>
                      <a:pPr algn="r"/>
                      <a:r>
                        <a:rPr lang="ar-SA" sz="1800" i="1">
                          <a:solidFill>
                            <a:schemeClr val="bg2"/>
                          </a:solidFill>
                          <a:latin typeface="Ciutadella SemiBold Italic"/>
                          <a:cs typeface="Arial"/>
                        </a:rPr>
                        <a:t>العنصر </a:t>
                      </a:r>
                    </a:p>
                  </a:txBody>
                  <a:tcPr/>
                </a:tc>
                <a:extLst>
                  <a:ext uri="{0D108BD9-81ED-4DB2-BD59-A6C34878D82A}">
                    <a16:rowId xmlns:a16="http://schemas.microsoft.com/office/drawing/2014/main" val="624707201"/>
                  </a:ext>
                </a:extLst>
              </a:tr>
              <a:tr h="324655">
                <a:tc>
                  <a:txBody>
                    <a:bodyPr/>
                    <a:lstStyle/>
                    <a:p>
                      <a:r>
                        <a:rPr lang="en-GB" b="1" i="1">
                          <a:solidFill>
                            <a:schemeClr val="bg2"/>
                          </a:solidFill>
                          <a:latin typeface="Ciutadella SemiBold Italic"/>
                          <a:cs typeface="Arial"/>
                        </a:rPr>
                        <a:t>XX:XX</a:t>
                      </a:r>
                    </a:p>
                    <a:p>
                      <a:r>
                        <a:rPr lang="en-GB" b="1" i="1">
                          <a:solidFill>
                            <a:schemeClr val="bg2"/>
                          </a:solidFill>
                          <a:latin typeface="Ciutadella SemiBold Italic"/>
                          <a:cs typeface="Arial"/>
                        </a:rPr>
                        <a:t>XX:XX</a:t>
                      </a:r>
                    </a:p>
                    <a:p>
                      <a:r>
                        <a:rPr lang="en-GB" b="1" i="1">
                          <a:solidFill>
                            <a:schemeClr val="bg2"/>
                          </a:solidFill>
                          <a:latin typeface="Ciutadella SemiBold Italic"/>
                          <a:cs typeface="Arial"/>
                        </a:rPr>
                        <a:t>XX:XX</a:t>
                      </a:r>
                    </a:p>
                  </a:txBody>
                  <a:tcPr>
                    <a:solidFill>
                      <a:schemeClr val="tx2">
                        <a:lumMod val="90000"/>
                        <a:alpha val="20000"/>
                      </a:schemeClr>
                    </a:solidFill>
                  </a:tcPr>
                </a:tc>
                <a:tc>
                  <a:txBody>
                    <a:bodyPr/>
                    <a:lstStyle/>
                    <a:p>
                      <a:r>
                        <a:rPr lang="ar-SA" b="1" i="1" dirty="0">
                          <a:solidFill>
                            <a:schemeClr val="bg2"/>
                          </a:solidFill>
                          <a:latin typeface="Ciutadella SemiBold Italic"/>
                          <a:cs typeface="Arial"/>
                        </a:rPr>
                        <a:t>الترحيب بواسطة [اسم المنسق]</a:t>
                      </a:r>
                    </a:p>
                    <a:p>
                      <a:r>
                        <a:rPr lang="ar-SA" b="1" i="1" dirty="0">
                          <a:solidFill>
                            <a:schemeClr val="bg2"/>
                          </a:solidFill>
                          <a:latin typeface="Ciutadella SemiBold Italic"/>
                          <a:cs typeface="Arial"/>
                        </a:rPr>
                        <a:t>ملاحظات افتتاحية يلقيها [متحدث ضيف] - اختيارية</a:t>
                      </a:r>
                    </a:p>
                    <a:p>
                      <a:r>
                        <a:rPr lang="ar-SA" b="1" i="1" dirty="0">
                          <a:solidFill>
                            <a:schemeClr val="bg2"/>
                          </a:solidFill>
                          <a:latin typeface="Ciutadella SemiBold Italic"/>
                          <a:cs typeface="Arial"/>
                        </a:rPr>
                        <a:t> مقدمة يلقيها [اسم المنسق]</a:t>
                      </a:r>
                    </a:p>
                    <a:p>
                      <a:r>
                        <a:rPr lang="ar-SA" b="1" i="1" dirty="0">
                          <a:solidFill>
                            <a:schemeClr val="bg2"/>
                          </a:solidFill>
                          <a:latin typeface="Ciutadella SemiBold Italic"/>
                          <a:cs typeface="Arial"/>
                        </a:rPr>
                        <a:t>قمة النظم الغذائية (الشرائح 4-6)</a:t>
                      </a:r>
                    </a:p>
                    <a:p>
                      <a:r>
                        <a:rPr lang="ar-SA" b="1" i="1" dirty="0">
                          <a:solidFill>
                            <a:schemeClr val="bg2"/>
                          </a:solidFill>
                          <a:latin typeface="Ciutadella SemiBold Italic"/>
                          <a:cs typeface="Arial"/>
                        </a:rPr>
                        <a:t>التركيز على النظم الغذائية (الشرائح 7-9)</a:t>
                      </a:r>
                    </a:p>
                    <a:p>
                      <a:r>
                        <a:rPr lang="ar-SA" b="1" i="1" dirty="0">
                          <a:solidFill>
                            <a:schemeClr val="bg2"/>
                          </a:solidFill>
                          <a:latin typeface="Ciutadella SemiBold Italic"/>
                          <a:cs typeface="Arial"/>
                        </a:rPr>
                        <a:t>حوارات بشأن قمة النظم الغذائية (الشرائح 10-6)</a:t>
                      </a:r>
                    </a:p>
                    <a:p>
                      <a:r>
                        <a:rPr lang="ar-SA" b="1" i="1" dirty="0">
                          <a:solidFill>
                            <a:schemeClr val="bg2"/>
                          </a:solidFill>
                          <a:latin typeface="Ciutadella SemiBold Italic"/>
                          <a:cs typeface="Arial"/>
                        </a:rPr>
                        <a:t>في إحدى الفعاليات الحوارية / في فعالية حوارية افتراضية (الشرائح 12-13)</a:t>
                      </a:r>
                    </a:p>
                    <a:p>
                      <a:r>
                        <a:rPr lang="ar-SA" b="1" i="1" dirty="0">
                          <a:solidFill>
                            <a:schemeClr val="bg2"/>
                          </a:solidFill>
                          <a:latin typeface="Ciutadella SemiBold Italic"/>
                          <a:cs typeface="Arial"/>
                        </a:rPr>
                        <a:t>مجموعات المناقشة (الشريحة 14)</a:t>
                      </a:r>
                    </a:p>
                    <a:p>
                      <a:r>
                        <a:rPr lang="ar-SA" b="1" i="1" dirty="0">
                          <a:solidFill>
                            <a:schemeClr val="bg2"/>
                          </a:solidFill>
                          <a:latin typeface="Ciutadella SemiBold Italic"/>
                          <a:cs typeface="Arial"/>
                        </a:rPr>
                        <a:t>محتوى إضافي (الشرائح ++)</a:t>
                      </a:r>
                    </a:p>
                  </a:txBody>
                  <a:tcPr>
                    <a:solidFill>
                      <a:schemeClr val="tx2">
                        <a:lumMod val="90000"/>
                        <a:alpha val="20000"/>
                      </a:schemeClr>
                    </a:solidFill>
                  </a:tcPr>
                </a:tc>
                <a:extLst>
                  <a:ext uri="{0D108BD9-81ED-4DB2-BD59-A6C34878D82A}">
                    <a16:rowId xmlns:a16="http://schemas.microsoft.com/office/drawing/2014/main" val="378202270"/>
                  </a:ext>
                </a:extLst>
              </a:tr>
              <a:tr h="324655">
                <a:tc>
                  <a:txBody>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r>
                        <a:rPr lang="en-GB" b="1" i="1">
                          <a:solidFill>
                            <a:schemeClr val="bg2"/>
                          </a:solidFill>
                          <a:latin typeface="Ciutadella SemiBold Italic"/>
                          <a:cs typeface="Arial"/>
                        </a:rPr>
                        <a:t>XX:XX</a:t>
                      </a:r>
                    </a:p>
                  </a:txBody>
                  <a:tcPr>
                    <a:solidFill>
                      <a:schemeClr val="tx2">
                        <a:lumMod val="90000"/>
                        <a:alpha val="20000"/>
                      </a:schemeClr>
                    </a:solidFill>
                  </a:tcPr>
                </a:tc>
                <a:tc>
                  <a:txBody>
                    <a:bodyPr/>
                    <a:lstStyle/>
                    <a:p>
                      <a:r>
                        <a:rPr lang="ar-SA" b="1" i="1">
                          <a:solidFill>
                            <a:schemeClr val="bg2"/>
                          </a:solidFill>
                          <a:latin typeface="Ciutadella SemiBold Italic"/>
                          <a:cs typeface="Arial"/>
                        </a:rPr>
                        <a:t>انتقال إلى مجموعات المناقشة </a:t>
                      </a:r>
                    </a:p>
                  </a:txBody>
                  <a:tcPr>
                    <a:solidFill>
                      <a:schemeClr val="tx2">
                        <a:lumMod val="90000"/>
                        <a:alpha val="20000"/>
                      </a:schemeClr>
                    </a:solidFill>
                  </a:tcPr>
                </a:tc>
                <a:extLst>
                  <a:ext uri="{0D108BD9-81ED-4DB2-BD59-A6C34878D82A}">
                    <a16:rowId xmlns:a16="http://schemas.microsoft.com/office/drawing/2014/main" val="1927621291"/>
                  </a:ext>
                </a:extLst>
              </a:tr>
              <a:tr h="324655">
                <a:tc>
                  <a:txBody>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r>
                        <a:rPr lang="en-GB" b="1" i="1">
                          <a:solidFill>
                            <a:schemeClr val="bg2"/>
                          </a:solidFill>
                          <a:latin typeface="Ciutadella SemiBold Italic"/>
                          <a:cs typeface="Arial"/>
                        </a:rPr>
                        <a:t>XX:XX</a:t>
                      </a:r>
                    </a:p>
                  </a:txBody>
                  <a:tcPr/>
                </a:tc>
                <a:tc>
                  <a:txBody>
                    <a:bodyPr/>
                    <a:lstStyle/>
                    <a:p>
                      <a:r>
                        <a:rPr lang="ar-SA" b="1" i="1">
                          <a:solidFill>
                            <a:schemeClr val="bg2"/>
                          </a:solidFill>
                          <a:latin typeface="Ciutadella SemiBold Italic"/>
                          <a:cs typeface="Arial"/>
                        </a:rPr>
                        <a:t>جلسة المناقشة</a:t>
                      </a:r>
                    </a:p>
                  </a:txBody>
                  <a:tcPr/>
                </a:tc>
                <a:extLst>
                  <a:ext uri="{0D108BD9-81ED-4DB2-BD59-A6C34878D82A}">
                    <a16:rowId xmlns:a16="http://schemas.microsoft.com/office/drawing/2014/main" val="642077899"/>
                  </a:ext>
                </a:extLst>
              </a:tr>
              <a:tr h="302558">
                <a:tc>
                  <a:txBody>
                    <a:bodyPr/>
                    <a:lstStyle/>
                    <a:p>
                      <a:pPr marL="0" marR="0" lvl="0" indent="0" algn="r" defTabSz="914400" rtl="1" eaLnBrk="1" fontAlgn="auto" latinLnBrk="0" hangingPunct="1">
                        <a:lnSpc>
                          <a:spcPct val="100000"/>
                        </a:lnSpc>
                        <a:spcBef>
                          <a:spcPts val="0"/>
                        </a:spcBef>
                        <a:spcAft>
                          <a:spcPts val="0"/>
                        </a:spcAft>
                        <a:buClr>
                          <a:srgbClr val="000000"/>
                        </a:buClr>
                        <a:buSzTx/>
                        <a:buFont typeface="Arial"/>
                        <a:buNone/>
                        <a:tabLst/>
                        <a:defRPr/>
                      </a:pPr>
                      <a:r>
                        <a:rPr lang="en-GB" b="1" i="1">
                          <a:solidFill>
                            <a:schemeClr val="bg2"/>
                          </a:solidFill>
                          <a:latin typeface="Ciutadella SemiBold Italic"/>
                          <a:cs typeface="Arial"/>
                        </a:rPr>
                        <a:t>XX:XX</a:t>
                      </a:r>
                    </a:p>
                  </a:txBody>
                  <a:tcPr>
                    <a:solidFill>
                      <a:schemeClr val="tx2">
                        <a:lumMod val="90000"/>
                        <a:alpha val="20000"/>
                      </a:schemeClr>
                    </a:solidFill>
                  </a:tcPr>
                </a:tc>
                <a:tc>
                  <a:txBody>
                    <a:bodyPr/>
                    <a:lstStyle/>
                    <a:p>
                      <a:r>
                        <a:rPr lang="ar-SA" b="1" i="1">
                          <a:solidFill>
                            <a:schemeClr val="bg2"/>
                          </a:solidFill>
                          <a:latin typeface="Ciutadella SemiBold Italic"/>
                          <a:cs typeface="Arial"/>
                        </a:rPr>
                        <a:t>جلسة الملخص</a:t>
                      </a:r>
                    </a:p>
                  </a:txBody>
                  <a:tcPr>
                    <a:solidFill>
                      <a:schemeClr val="tx2">
                        <a:lumMod val="90000"/>
                        <a:alpha val="20000"/>
                      </a:schemeClr>
                    </a:solidFill>
                  </a:tcPr>
                </a:tc>
                <a:extLst>
                  <a:ext uri="{0D108BD9-81ED-4DB2-BD59-A6C34878D82A}">
                    <a16:rowId xmlns:a16="http://schemas.microsoft.com/office/drawing/2014/main" val="843006010"/>
                  </a:ext>
                </a:extLst>
              </a:tr>
              <a:tr h="324655">
                <a:tc>
                  <a:txBody>
                    <a:bodyPr/>
                    <a:lstStyle/>
                    <a:p>
                      <a:r>
                        <a:rPr lang="en-GB" b="1" i="1">
                          <a:solidFill>
                            <a:schemeClr val="bg2"/>
                          </a:solidFill>
                          <a:latin typeface="Ciutadella SemiBold Italic"/>
                          <a:cs typeface="Arial"/>
                        </a:rPr>
                        <a:t>XX:XX</a:t>
                      </a:r>
                    </a:p>
                  </a:txBody>
                  <a:tcPr/>
                </a:tc>
                <a:tc>
                  <a:txBody>
                    <a:bodyPr/>
                    <a:lstStyle/>
                    <a:p>
                      <a:r>
                        <a:rPr lang="ar-SA" b="1" i="1" dirty="0">
                          <a:solidFill>
                            <a:schemeClr val="bg2"/>
                          </a:solidFill>
                          <a:latin typeface="Ciutadella SemiBold Italic"/>
                          <a:cs typeface="Arial"/>
                        </a:rPr>
                        <a:t>إقفال</a:t>
                      </a:r>
                    </a:p>
                  </a:txBody>
                  <a:tcPr/>
                </a:tc>
                <a:extLst>
                  <a:ext uri="{0D108BD9-81ED-4DB2-BD59-A6C34878D82A}">
                    <a16:rowId xmlns:a16="http://schemas.microsoft.com/office/drawing/2014/main" val="895513341"/>
                  </a:ext>
                </a:extLst>
              </a:tr>
            </a:tbl>
          </a:graphicData>
        </a:graphic>
      </p:graphicFrame>
      <p:sp>
        <p:nvSpPr>
          <p:cNvPr id="17" name="Google Shape;184;p25">
            <a:extLst>
              <a:ext uri="{FF2B5EF4-FFF2-40B4-BE49-F238E27FC236}">
                <a16:creationId xmlns:a16="http://schemas.microsoft.com/office/drawing/2014/main" id="{FF360A23-D847-410A-B5F3-F35D97296D36}"/>
              </a:ext>
            </a:extLst>
          </p:cNvPr>
          <p:cNvSpPr/>
          <p:nvPr/>
        </p:nvSpPr>
        <p:spPr>
          <a:xfrm>
            <a:off x="1320" y="4186517"/>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dirty="0">
              <a:latin typeface="Roboto" panose="02000000000000000000" pitchFamily="2" charset="0"/>
              <a:ea typeface="Roboto" panose="02000000000000000000" pitchFamily="2" charset="0"/>
            </a:endParaRPr>
          </a:p>
        </p:txBody>
      </p:sp>
      <p:pic>
        <p:nvPicPr>
          <p:cNvPr id="4" name="Picture 11" descr="A picture containing graphical user interface&#10;&#10;Description automatically generated">
            <a:extLst>
              <a:ext uri="{FF2B5EF4-FFF2-40B4-BE49-F238E27FC236}">
                <a16:creationId xmlns:a16="http://schemas.microsoft.com/office/drawing/2014/main" id="{A25703B5-5439-481F-8C06-1DCA7FA9F131}"/>
              </a:ext>
            </a:extLst>
          </p:cNvPr>
          <p:cNvPicPr>
            <a:picLocks noChangeAspect="1"/>
          </p:cNvPicPr>
          <p:nvPr/>
        </p:nvPicPr>
        <p:blipFill>
          <a:blip r:embed="rId2"/>
          <a:stretch>
            <a:fillRect/>
          </a:stretch>
        </p:blipFill>
        <p:spPr>
          <a:xfrm>
            <a:off x="159904" y="4373626"/>
            <a:ext cx="1985530" cy="664922"/>
          </a:xfrm>
          <a:prstGeom prst="rect">
            <a:avLst/>
          </a:prstGeom>
        </p:spPr>
      </p:pic>
      <p:pic>
        <p:nvPicPr>
          <p:cNvPr id="7" name="Picture 6" descr="Text&#10;&#10;Description automatically generated with low confidence">
            <a:extLst>
              <a:ext uri="{FF2B5EF4-FFF2-40B4-BE49-F238E27FC236}">
                <a16:creationId xmlns:a16="http://schemas.microsoft.com/office/drawing/2014/main" id="{2AE2348D-A085-8E47-BB80-8CAB16A8A03A}"/>
              </a:ext>
            </a:extLst>
          </p:cNvPr>
          <p:cNvPicPr>
            <a:picLocks noChangeAspect="1"/>
          </p:cNvPicPr>
          <p:nvPr/>
        </p:nvPicPr>
        <p:blipFill>
          <a:blip r:embed="rId3"/>
          <a:stretch>
            <a:fillRect/>
          </a:stretch>
        </p:blipFill>
        <p:spPr>
          <a:xfrm>
            <a:off x="7336295" y="4217732"/>
            <a:ext cx="1721603" cy="925768"/>
          </a:xfrm>
          <a:prstGeom prst="rect">
            <a:avLst/>
          </a:prstGeom>
        </p:spPr>
      </p:pic>
    </p:spTree>
    <p:extLst>
      <p:ext uri="{BB962C8B-B14F-4D97-AF65-F5344CB8AC3E}">
        <p14:creationId xmlns:p14="http://schemas.microsoft.com/office/powerpoint/2010/main" val="1096565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519968" y="834119"/>
            <a:ext cx="7915869" cy="3470748"/>
          </a:xfrm>
          <a:prstGeom prst="rect">
            <a:avLst/>
          </a:prstGeom>
          <a:noFill/>
          <a:ln>
            <a:noFill/>
          </a:ln>
        </p:spPr>
        <p:txBody>
          <a:bodyPr spcFirstLastPara="1" wrap="square" lIns="41900" tIns="20950" rIns="41900" bIns="20950" anchor="ctr" anchorCtr="0">
            <a:noAutofit/>
          </a:bodyPr>
          <a:lstStyle/>
          <a:p>
            <a:pPr>
              <a:buClr>
                <a:schemeClr val="dk2"/>
              </a:buClr>
              <a:buSzPts val="1100"/>
            </a:pPr>
            <a:r>
              <a:rPr lang="ar-SA" sz="2000" dirty="0">
                <a:solidFill>
                  <a:schemeClr val="bg2"/>
                </a:solidFill>
                <a:latin typeface="Roboto" panose="02000000000000000000" pitchFamily="2" charset="0"/>
                <a:ea typeface="Roboto" panose="02000000000000000000" pitchFamily="2" charset="0"/>
                <a:cs typeface="Arial"/>
                <a:sym typeface="Montserrat"/>
              </a:rPr>
              <a:t>ستعمل قمة الأمانة العامة بالأمم المتحدة بشأن النظم الغذائية لعام 2021 على تحقيق ما يلي:</a:t>
            </a:r>
          </a:p>
          <a:p>
            <a:pPr algn="ctr">
              <a:buClr>
                <a:schemeClr val="dk2"/>
              </a:buClr>
              <a:buSzPts val="1100"/>
            </a:pPr>
            <a:endParaRPr lang="nb-NO" sz="2000" dirty="0">
              <a:solidFill>
                <a:schemeClr val="bg2"/>
              </a:solidFill>
              <a:latin typeface="Roboto" panose="02000000000000000000" pitchFamily="2" charset="0"/>
              <a:ea typeface="Roboto" panose="02000000000000000000" pitchFamily="2" charset="0"/>
            </a:endParaRPr>
          </a:p>
          <a:p>
            <a:pPr marL="457200" indent="-457200">
              <a:buClr>
                <a:schemeClr val="dk2"/>
              </a:buClr>
              <a:buSzPts val="1100"/>
              <a:buFont typeface="Arial" panose="05000000000000000000" pitchFamily="2" charset="2"/>
              <a:buChar char="•"/>
            </a:pPr>
            <a:r>
              <a:rPr lang="ar-SA" sz="2000" dirty="0">
                <a:solidFill>
                  <a:schemeClr val="bg2"/>
                </a:solidFill>
                <a:latin typeface="Roboto" panose="02000000000000000000" pitchFamily="2" charset="0"/>
                <a:ea typeface="Roboto" panose="02000000000000000000" pitchFamily="2" charset="0"/>
                <a:cs typeface="Arial"/>
                <a:sym typeface="Montserrat"/>
              </a:rPr>
              <a:t>المساهمة في تغيير طرق إنتاج الطعام واستهلاكه ؛ </a:t>
            </a:r>
          </a:p>
          <a:p>
            <a:pPr marL="457200" indent="-457200">
              <a:buClr>
                <a:schemeClr val="dk2"/>
              </a:buClr>
              <a:buSzPts val="1100"/>
              <a:buFont typeface="Arial" panose="05000000000000000000" pitchFamily="2" charset="2"/>
              <a:buChar char="•"/>
            </a:pPr>
            <a:r>
              <a:rPr lang="ar-SA" sz="2000" dirty="0">
                <a:solidFill>
                  <a:schemeClr val="bg2"/>
                </a:solidFill>
                <a:latin typeface="Roboto" panose="02000000000000000000" pitchFamily="2" charset="0"/>
                <a:ea typeface="Roboto" panose="02000000000000000000" pitchFamily="2" charset="0"/>
                <a:cs typeface="Arial"/>
                <a:sym typeface="Montserrat"/>
              </a:rPr>
              <a:t>مساعدة النظم الغذائية على أن تصبح أكثر استدامة وإنصافًا ؛</a:t>
            </a:r>
          </a:p>
          <a:p>
            <a:pPr marL="457200" indent="-457200">
              <a:buClr>
                <a:schemeClr val="dk2"/>
              </a:buClr>
              <a:buSzPts val="1100"/>
              <a:buFont typeface="Arial" panose="05000000000000000000" pitchFamily="2" charset="2"/>
              <a:buChar char="•"/>
            </a:pPr>
            <a:r>
              <a:rPr lang="ar-SA" sz="2000" dirty="0">
                <a:solidFill>
                  <a:schemeClr val="bg2"/>
                </a:solidFill>
                <a:latin typeface="Roboto" panose="02000000000000000000" pitchFamily="2" charset="0"/>
                <a:ea typeface="Roboto" panose="02000000000000000000" pitchFamily="2" charset="0"/>
                <a:cs typeface="Arial"/>
                <a:sym typeface="Montserrat"/>
              </a:rPr>
              <a:t>تطوير التقدم المحرز في كل أهداف التنمية المستدامة البالغ عددها 17 هدفًا</a:t>
            </a:r>
            <a:r>
              <a:rPr lang="ar-SA" sz="2800" dirty="0">
                <a:solidFill>
                  <a:schemeClr val="bg2"/>
                </a:solidFill>
                <a:latin typeface="Roboto" panose="02000000000000000000" pitchFamily="2" charset="0"/>
                <a:ea typeface="Roboto" panose="02000000000000000000" pitchFamily="2" charset="0"/>
                <a:cs typeface="Arial"/>
                <a:sym typeface="Montserrat"/>
              </a:rPr>
              <a:t>. </a:t>
            </a:r>
          </a:p>
          <a:p>
            <a:pPr marR="0" lvl="0">
              <a:lnSpc>
                <a:spcPct val="100000"/>
              </a:lnSpc>
              <a:spcBef>
                <a:spcPts val="0"/>
              </a:spcBef>
              <a:spcAft>
                <a:spcPts val="0"/>
              </a:spcAft>
              <a:buClr>
                <a:schemeClr val="dk2"/>
              </a:buClr>
              <a:buSzPts val="1100"/>
              <a:buFont typeface="Montserrat"/>
            </a:pPr>
            <a:endParaRPr lang="en-US" sz="2400" dirty="0">
              <a:solidFill>
                <a:schemeClr val="dk2"/>
              </a:solidFill>
              <a:latin typeface="Roboto" panose="02000000000000000000" pitchFamily="2" charset="0"/>
              <a:ea typeface="Roboto" panose="02000000000000000000" pitchFamily="2" charset="0"/>
              <a:cs typeface="Montserrat"/>
            </a:endParaRP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24" name="TextBox 23">
            <a:extLst>
              <a:ext uri="{FF2B5EF4-FFF2-40B4-BE49-F238E27FC236}">
                <a16:creationId xmlns:a16="http://schemas.microsoft.com/office/drawing/2014/main" id="{5CCF34BF-20ED-42DA-8F20-14F6A459C285}"/>
              </a:ext>
            </a:extLst>
          </p:cNvPr>
          <p:cNvSpPr txBox="1"/>
          <p:nvPr/>
        </p:nvSpPr>
        <p:spPr>
          <a:xfrm>
            <a:off x="170709" y="4717928"/>
            <a:ext cx="1634117" cy="338554"/>
          </a:xfrm>
          <a:prstGeom prst="rect">
            <a:avLst/>
          </a:prstGeom>
          <a:noFill/>
        </p:spPr>
        <p:txBody>
          <a:bodyPr wrap="square" rtlCol="0">
            <a:spAutoFit/>
          </a:bodyPr>
          <a:lstStyle/>
          <a:p>
            <a:pPr algn="l" rtl="0"/>
            <a:r>
              <a:rPr lang="ar-SA" sz="1600" dirty="0">
                <a:solidFill>
                  <a:srgbClr val="4C9F38"/>
                </a:solidFill>
                <a:latin typeface="Roboto" panose="02000000000000000000" pitchFamily="2" charset="0"/>
                <a:ea typeface="Roboto" panose="02000000000000000000" pitchFamily="2" charset="0"/>
              </a:rPr>
              <a:t>@</a:t>
            </a:r>
            <a:r>
              <a:rPr lang="en-GB" sz="1600" dirty="0" err="1">
                <a:solidFill>
                  <a:srgbClr val="4C9F38"/>
                </a:solidFill>
                <a:latin typeface="Roboto" panose="02000000000000000000" pitchFamily="2" charset="0"/>
                <a:ea typeface="Roboto" panose="02000000000000000000" pitchFamily="2" charset="0"/>
              </a:rPr>
              <a:t>foodsystems</a:t>
            </a:r>
            <a:endParaRPr lang="en-GB" sz="1600" dirty="0">
              <a:solidFill>
                <a:srgbClr val="4C9F38"/>
              </a:solidFill>
              <a:latin typeface="Roboto" panose="02000000000000000000" pitchFamily="2" charset="0"/>
              <a:ea typeface="Roboto" panose="02000000000000000000" pitchFamily="2" charset="0"/>
            </a:endParaRPr>
          </a:p>
        </p:txBody>
      </p:sp>
      <p:sp>
        <p:nvSpPr>
          <p:cNvPr id="26" name="TextBox 25">
            <a:extLst>
              <a:ext uri="{FF2B5EF4-FFF2-40B4-BE49-F238E27FC236}">
                <a16:creationId xmlns:a16="http://schemas.microsoft.com/office/drawing/2014/main" id="{5A7FEFF8-B3CE-4E59-80F4-072FF0A13D0B}"/>
              </a:ext>
            </a:extLst>
          </p:cNvPr>
          <p:cNvSpPr txBox="1"/>
          <p:nvPr/>
        </p:nvSpPr>
        <p:spPr>
          <a:xfrm>
            <a:off x="1570527" y="4717928"/>
            <a:ext cx="2258750" cy="338554"/>
          </a:xfrm>
          <a:prstGeom prst="rect">
            <a:avLst/>
          </a:prstGeom>
          <a:noFill/>
        </p:spPr>
        <p:txBody>
          <a:bodyPr wrap="square" rtlCol="0">
            <a:spAutoFit/>
          </a:bodyPr>
          <a:lstStyle/>
          <a:p>
            <a:r>
              <a:rPr lang="en-GB" sz="1600" dirty="0">
                <a:solidFill>
                  <a:srgbClr val="4C9F38"/>
                </a:solidFill>
                <a:latin typeface="Roboto" panose="02000000000000000000" pitchFamily="2" charset="0"/>
                <a:ea typeface="Roboto" panose="02000000000000000000" pitchFamily="2" charset="0"/>
              </a:rPr>
              <a:t>#SummitDialogues</a:t>
            </a:r>
          </a:p>
        </p:txBody>
      </p:sp>
      <p:sp>
        <p:nvSpPr>
          <p:cNvPr id="4" name="TextBox 3">
            <a:extLst>
              <a:ext uri="{FF2B5EF4-FFF2-40B4-BE49-F238E27FC236}">
                <a16:creationId xmlns:a16="http://schemas.microsoft.com/office/drawing/2014/main" id="{3982420D-702C-416A-A85D-CD84F04EE4FE}"/>
              </a:ext>
            </a:extLst>
          </p:cNvPr>
          <p:cNvSpPr txBox="1"/>
          <p:nvPr/>
        </p:nvSpPr>
        <p:spPr>
          <a:xfrm>
            <a:off x="166" y="87018"/>
            <a:ext cx="9142469" cy="523220"/>
          </a:xfrm>
          <a:prstGeom prst="rect">
            <a:avLst/>
          </a:prstGeom>
          <a:noFill/>
        </p:spPr>
        <p:txBody>
          <a:bodyPr wrap="square" lIns="91440" tIns="45720" rIns="91440" bIns="45720" rtlCol="0" anchor="t">
            <a:spAutoFit/>
          </a:bodyPr>
          <a:lstStyle/>
          <a:p>
            <a:pPr algn="ctr"/>
            <a:r>
              <a:rPr lang="ar-SA" sz="2800" dirty="0">
                <a:solidFill>
                  <a:schemeClr val="bg2"/>
                </a:solidFill>
                <a:latin typeface="Roboto" panose="02000000000000000000" pitchFamily="2" charset="0"/>
                <a:ea typeface="Roboto" panose="02000000000000000000" pitchFamily="2" charset="0"/>
                <a:cs typeface="Arial"/>
              </a:rPr>
              <a:t>قمة الأمم المتحدة بشأن النظم الغذائية لعام 2021</a:t>
            </a:r>
          </a:p>
        </p:txBody>
      </p:sp>
      <p:pic>
        <p:nvPicPr>
          <p:cNvPr id="9" name="Picture 8" descr="Text&#10;&#10;Description automatically generated with low confidence">
            <a:extLst>
              <a:ext uri="{FF2B5EF4-FFF2-40B4-BE49-F238E27FC236}">
                <a16:creationId xmlns:a16="http://schemas.microsoft.com/office/drawing/2014/main" id="{06567C69-1327-5B40-BD0C-850DD96E11C8}"/>
              </a:ext>
            </a:extLst>
          </p:cNvPr>
          <p:cNvPicPr>
            <a:picLocks noChangeAspect="1"/>
          </p:cNvPicPr>
          <p:nvPr/>
        </p:nvPicPr>
        <p:blipFill>
          <a:blip r:embed="rId3"/>
          <a:stretch>
            <a:fillRect/>
          </a:stretch>
        </p:blipFill>
        <p:spPr>
          <a:xfrm>
            <a:off x="7731760" y="4485246"/>
            <a:ext cx="1293509" cy="695566"/>
          </a:xfrm>
          <a:prstGeom prst="rect">
            <a:avLst/>
          </a:prstGeom>
        </p:spPr>
      </p:pic>
    </p:spTree>
    <p:extLst>
      <p:ext uri="{BB962C8B-B14F-4D97-AF65-F5344CB8AC3E}">
        <p14:creationId xmlns:p14="http://schemas.microsoft.com/office/powerpoint/2010/main" val="26858902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560778" y="1140935"/>
            <a:ext cx="7834730" cy="2952583"/>
          </a:xfrm>
          <a:prstGeom prst="rect">
            <a:avLst/>
          </a:prstGeom>
          <a:noFill/>
          <a:ln>
            <a:noFill/>
          </a:ln>
        </p:spPr>
        <p:txBody>
          <a:bodyPr spcFirstLastPara="1" wrap="square" lIns="41900" tIns="20950" rIns="41900" bIns="20950" anchor="t" anchorCtr="0">
            <a:noAutofit/>
          </a:bodyPr>
          <a:lstStyle/>
          <a:p>
            <a:pPr>
              <a:buClr>
                <a:schemeClr val="dk2"/>
              </a:buClr>
              <a:buSzPts val="1100"/>
            </a:pPr>
            <a:r>
              <a:rPr lang="ar-SA" sz="2000" dirty="0">
                <a:solidFill>
                  <a:schemeClr val="bg2"/>
                </a:solidFill>
                <a:latin typeface="Roboto" panose="02000000000000000000" pitchFamily="2" charset="0"/>
                <a:ea typeface="Roboto" panose="02000000000000000000" pitchFamily="2" charset="0"/>
                <a:cs typeface="Arial"/>
                <a:sym typeface="Montserrat"/>
              </a:rPr>
              <a:t>ثمة خمسة هداف لقمة الأمم المتحدة بشأن النظم الغذائية:</a:t>
            </a:r>
          </a:p>
          <a:p>
            <a:pPr>
              <a:buClr>
                <a:schemeClr val="dk2"/>
              </a:buClr>
              <a:buSzPts val="1100"/>
            </a:pPr>
            <a:endParaRPr lang="en-US" sz="2000" dirty="0">
              <a:solidFill>
                <a:schemeClr val="bg2"/>
              </a:solidFill>
              <a:latin typeface="Roboto" panose="02000000000000000000" pitchFamily="2" charset="0"/>
              <a:ea typeface="Roboto" panose="02000000000000000000" pitchFamily="2" charset="0"/>
              <a:cs typeface="Montserrat"/>
              <a:sym typeface="Montserrat"/>
            </a:endParaRPr>
          </a:p>
          <a:p>
            <a:pPr marL="342900" marR="0" lvl="0" indent="-342900" rtl="1">
              <a:lnSpc>
                <a:spcPct val="100000"/>
              </a:lnSpc>
              <a:spcBef>
                <a:spcPts val="0"/>
              </a:spcBef>
              <a:spcAft>
                <a:spcPts val="0"/>
              </a:spcAft>
              <a:buClr>
                <a:schemeClr val="dk2"/>
              </a:buClr>
              <a:buSzPts val="1100"/>
              <a:buFont typeface="+mj-lt"/>
              <a:buAutoNum type="arabicPeriod"/>
            </a:pPr>
            <a:r>
              <a:rPr lang="ar-SA" sz="2000" dirty="0">
                <a:solidFill>
                  <a:schemeClr val="bg2"/>
                </a:solidFill>
                <a:latin typeface="Roboto" panose="02000000000000000000" pitchFamily="2" charset="0"/>
                <a:ea typeface="Roboto" panose="02000000000000000000" pitchFamily="2" charset="0"/>
                <a:cs typeface="Arial"/>
                <a:sym typeface="Montserrat"/>
              </a:rPr>
              <a:t>ضمان حصول الجميع على غذاء آمن ومُغذٍ؛</a:t>
            </a:r>
          </a:p>
          <a:p>
            <a:pPr marL="342900" marR="0" lvl="0" indent="-342900" rtl="1">
              <a:lnSpc>
                <a:spcPct val="100000"/>
              </a:lnSpc>
              <a:spcBef>
                <a:spcPts val="0"/>
              </a:spcBef>
              <a:spcAft>
                <a:spcPts val="0"/>
              </a:spcAft>
              <a:buClr>
                <a:schemeClr val="dk2"/>
              </a:buClr>
              <a:buSzPts val="1100"/>
              <a:buFont typeface="+mj-lt"/>
              <a:buAutoNum type="arabicPeriod"/>
            </a:pPr>
            <a:r>
              <a:rPr lang="ar-SA" sz="2000" dirty="0">
                <a:solidFill>
                  <a:schemeClr val="bg2"/>
                </a:solidFill>
                <a:latin typeface="Roboto" panose="02000000000000000000" pitchFamily="2" charset="0"/>
                <a:ea typeface="Roboto" panose="02000000000000000000" pitchFamily="2" charset="0"/>
                <a:cs typeface="Arial"/>
                <a:sym typeface="Montserrat"/>
              </a:rPr>
              <a:t>التحول إلى أنماط الاستهلاك المستدام؛</a:t>
            </a:r>
          </a:p>
          <a:p>
            <a:pPr marL="342900" indent="-342900">
              <a:buClr>
                <a:schemeClr val="dk2"/>
              </a:buClr>
              <a:buSzPts val="1100"/>
              <a:buFont typeface="+mj-lt"/>
              <a:buAutoNum type="arabicPeriod"/>
            </a:pPr>
            <a:r>
              <a:rPr lang="ar-SA" sz="2000" dirty="0">
                <a:solidFill>
                  <a:schemeClr val="bg2"/>
                </a:solidFill>
                <a:latin typeface="Roboto" panose="02000000000000000000" pitchFamily="2" charset="0"/>
                <a:ea typeface="Roboto" panose="02000000000000000000" pitchFamily="2" charset="0"/>
                <a:cs typeface="Arial"/>
                <a:sym typeface="Montserrat"/>
              </a:rPr>
              <a:t>تعزيز إنتاج الغذاء بطرق تعود بالفوائد الإيجابية على الطبيعة؛ </a:t>
            </a:r>
          </a:p>
          <a:p>
            <a:pPr marL="342900" marR="0" lvl="0" indent="-342900" rtl="1">
              <a:lnSpc>
                <a:spcPct val="100000"/>
              </a:lnSpc>
              <a:spcBef>
                <a:spcPts val="0"/>
              </a:spcBef>
              <a:spcAft>
                <a:spcPts val="0"/>
              </a:spcAft>
              <a:buClr>
                <a:schemeClr val="dk2"/>
              </a:buClr>
              <a:buSzPts val="1100"/>
              <a:buFont typeface="+mj-lt"/>
              <a:buAutoNum type="arabicPeriod"/>
            </a:pPr>
            <a:r>
              <a:rPr lang="ar-SA" sz="2000" dirty="0">
                <a:solidFill>
                  <a:schemeClr val="bg2"/>
                </a:solidFill>
                <a:latin typeface="Roboto" panose="02000000000000000000" pitchFamily="2" charset="0"/>
                <a:ea typeface="Roboto" panose="02000000000000000000" pitchFamily="2" charset="0"/>
                <a:cs typeface="Arial"/>
                <a:sym typeface="Montserrat"/>
              </a:rPr>
              <a:t>تطوير سبل عيش عادلة للأفراد المشاركين في النظم الغذائية؛ </a:t>
            </a:r>
          </a:p>
          <a:p>
            <a:pPr marL="342900" indent="-342900">
              <a:buClr>
                <a:schemeClr val="dk2"/>
              </a:buClr>
              <a:buSzPts val="1100"/>
              <a:buFont typeface="+mj-lt"/>
              <a:buAutoNum type="arabicPeriod"/>
            </a:pPr>
            <a:r>
              <a:rPr lang="ar-SA" sz="2000" dirty="0">
                <a:solidFill>
                  <a:schemeClr val="bg2"/>
                </a:solidFill>
                <a:latin typeface="Roboto" panose="02000000000000000000" pitchFamily="2" charset="0"/>
                <a:ea typeface="Roboto" panose="02000000000000000000" pitchFamily="2" charset="0"/>
                <a:cs typeface="Arial"/>
                <a:sym typeface="Montserrat"/>
              </a:rPr>
              <a:t>بناء المرونة لمواجهة مكامن الخطر والصدمات والضغوط.</a:t>
            </a:r>
          </a:p>
          <a:p>
            <a:pPr marL="342900" indent="-342900">
              <a:buClr>
                <a:schemeClr val="dk2"/>
              </a:buClr>
              <a:buSzPts val="1100"/>
              <a:buAutoNum type="arabicPeriod"/>
            </a:pPr>
            <a:endParaRPr lang="en-US" sz="2000" dirty="0">
              <a:solidFill>
                <a:schemeClr val="bg2"/>
              </a:solidFill>
              <a:latin typeface="Roboto" panose="02000000000000000000" pitchFamily="2" charset="0"/>
              <a:ea typeface="Roboto" panose="02000000000000000000" pitchFamily="2" charset="0"/>
              <a:cs typeface="Montserrat"/>
            </a:endParaRPr>
          </a:p>
          <a:p>
            <a:pPr>
              <a:buClr>
                <a:schemeClr val="dk2"/>
              </a:buClr>
              <a:buSzPts val="1100"/>
            </a:pPr>
            <a:r>
              <a:rPr lang="ar-SA" sz="2000" dirty="0">
                <a:solidFill>
                  <a:schemeClr val="bg2"/>
                </a:solidFill>
                <a:latin typeface="Roboto" panose="02000000000000000000" pitchFamily="2" charset="0"/>
                <a:ea typeface="Roboto" panose="02000000000000000000" pitchFamily="2" charset="0"/>
                <a:cs typeface="Arial"/>
                <a:sym typeface="Montserrat"/>
              </a:rPr>
              <a:t>هذه هي المسارات الإجرائية الخمسة للقمة.</a:t>
            </a: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24" name="TextBox 23">
            <a:extLst>
              <a:ext uri="{FF2B5EF4-FFF2-40B4-BE49-F238E27FC236}">
                <a16:creationId xmlns:a16="http://schemas.microsoft.com/office/drawing/2014/main" id="{5CCF34BF-20ED-42DA-8F20-14F6A459C285}"/>
              </a:ext>
            </a:extLst>
          </p:cNvPr>
          <p:cNvSpPr txBox="1"/>
          <p:nvPr/>
        </p:nvSpPr>
        <p:spPr>
          <a:xfrm>
            <a:off x="184212" y="4712657"/>
            <a:ext cx="1634117" cy="338554"/>
          </a:xfrm>
          <a:prstGeom prst="rect">
            <a:avLst/>
          </a:prstGeom>
          <a:noFill/>
        </p:spPr>
        <p:txBody>
          <a:bodyPr wrap="square" rtlCol="0">
            <a:spAutoFit/>
          </a:bodyPr>
          <a:lstStyle/>
          <a:p>
            <a:pPr algn="l" rtl="0"/>
            <a:r>
              <a:rPr lang="ar-SA" sz="1600" dirty="0">
                <a:solidFill>
                  <a:srgbClr val="4C9F38"/>
                </a:solidFill>
                <a:latin typeface="Roboto" panose="02000000000000000000" pitchFamily="2" charset="0"/>
                <a:ea typeface="Roboto" panose="02000000000000000000" pitchFamily="2" charset="0"/>
              </a:rPr>
              <a:t>@</a:t>
            </a:r>
            <a:r>
              <a:rPr lang="en-GB" sz="1600" dirty="0" err="1">
                <a:solidFill>
                  <a:srgbClr val="4C9F38"/>
                </a:solidFill>
                <a:latin typeface="Roboto" panose="02000000000000000000" pitchFamily="2" charset="0"/>
                <a:ea typeface="Roboto" panose="02000000000000000000" pitchFamily="2" charset="0"/>
              </a:rPr>
              <a:t>foodsystems</a:t>
            </a:r>
            <a:endParaRPr lang="en-GB" sz="1600" dirty="0">
              <a:solidFill>
                <a:srgbClr val="4C9F38"/>
              </a:solidFill>
              <a:latin typeface="Roboto" panose="02000000000000000000" pitchFamily="2" charset="0"/>
              <a:ea typeface="Roboto" panose="02000000000000000000" pitchFamily="2" charset="0"/>
            </a:endParaRPr>
          </a:p>
        </p:txBody>
      </p:sp>
      <p:sp>
        <p:nvSpPr>
          <p:cNvPr id="26" name="TextBox 25">
            <a:extLst>
              <a:ext uri="{FF2B5EF4-FFF2-40B4-BE49-F238E27FC236}">
                <a16:creationId xmlns:a16="http://schemas.microsoft.com/office/drawing/2014/main" id="{5A7FEFF8-B3CE-4E59-80F4-072FF0A13D0B}"/>
              </a:ext>
            </a:extLst>
          </p:cNvPr>
          <p:cNvSpPr txBox="1"/>
          <p:nvPr/>
        </p:nvSpPr>
        <p:spPr>
          <a:xfrm>
            <a:off x="1546941" y="4730947"/>
            <a:ext cx="2258750" cy="338554"/>
          </a:xfrm>
          <a:prstGeom prst="rect">
            <a:avLst/>
          </a:prstGeom>
          <a:noFill/>
        </p:spPr>
        <p:txBody>
          <a:bodyPr wrap="square" rtlCol="0">
            <a:spAutoFit/>
          </a:bodyPr>
          <a:lstStyle/>
          <a:p>
            <a:r>
              <a:rPr lang="en-GB" sz="1600" dirty="0">
                <a:solidFill>
                  <a:srgbClr val="4C9F38"/>
                </a:solidFill>
                <a:latin typeface="Roboto" panose="02000000000000000000" pitchFamily="2" charset="0"/>
                <a:ea typeface="Roboto" panose="02000000000000000000" pitchFamily="2" charset="0"/>
              </a:rPr>
              <a:t>#SummitDialogues</a:t>
            </a:r>
          </a:p>
        </p:txBody>
      </p:sp>
      <p:sp>
        <p:nvSpPr>
          <p:cNvPr id="4" name="TextBox 3">
            <a:extLst>
              <a:ext uri="{FF2B5EF4-FFF2-40B4-BE49-F238E27FC236}">
                <a16:creationId xmlns:a16="http://schemas.microsoft.com/office/drawing/2014/main" id="{B197A30C-4ED4-452C-B70F-EBD145BFAA3D}"/>
              </a:ext>
            </a:extLst>
          </p:cNvPr>
          <p:cNvSpPr txBox="1"/>
          <p:nvPr/>
        </p:nvSpPr>
        <p:spPr>
          <a:xfrm>
            <a:off x="8556" y="85937"/>
            <a:ext cx="9142469" cy="523220"/>
          </a:xfrm>
          <a:prstGeom prst="rect">
            <a:avLst/>
          </a:prstGeom>
          <a:noFill/>
        </p:spPr>
        <p:txBody>
          <a:bodyPr wrap="square" lIns="91440" tIns="45720" rIns="91440" bIns="45720" rtlCol="0" anchor="t">
            <a:spAutoFit/>
          </a:bodyPr>
          <a:lstStyle/>
          <a:p>
            <a:pPr algn="ctr"/>
            <a:r>
              <a:rPr lang="ar-SA" sz="2800" dirty="0">
                <a:solidFill>
                  <a:schemeClr val="bg2"/>
                </a:solidFill>
                <a:latin typeface="Roboto" panose="02000000000000000000" pitchFamily="2" charset="0"/>
                <a:ea typeface="Roboto" panose="02000000000000000000" pitchFamily="2" charset="0"/>
                <a:cs typeface="Arial"/>
              </a:rPr>
              <a:t>قمة الأمم المتحدة بشأن النظم الغذائية لعام 2021</a:t>
            </a:r>
          </a:p>
        </p:txBody>
      </p:sp>
      <p:pic>
        <p:nvPicPr>
          <p:cNvPr id="9" name="Picture 8" descr="Text&#10;&#10;Description automatically generated with low confidence">
            <a:extLst>
              <a:ext uri="{FF2B5EF4-FFF2-40B4-BE49-F238E27FC236}">
                <a16:creationId xmlns:a16="http://schemas.microsoft.com/office/drawing/2014/main" id="{1DEF3F69-071F-C54C-89E1-ED3CEED8F4AA}"/>
              </a:ext>
            </a:extLst>
          </p:cNvPr>
          <p:cNvPicPr>
            <a:picLocks noChangeAspect="1"/>
          </p:cNvPicPr>
          <p:nvPr/>
        </p:nvPicPr>
        <p:blipFill>
          <a:blip r:embed="rId3"/>
          <a:stretch>
            <a:fillRect/>
          </a:stretch>
        </p:blipFill>
        <p:spPr>
          <a:xfrm>
            <a:off x="7711440" y="4469161"/>
            <a:ext cx="1313619" cy="706380"/>
          </a:xfrm>
          <a:prstGeom prst="rect">
            <a:avLst/>
          </a:prstGeom>
        </p:spPr>
      </p:pic>
    </p:spTree>
    <p:extLst>
      <p:ext uri="{BB962C8B-B14F-4D97-AF65-F5344CB8AC3E}">
        <p14:creationId xmlns:p14="http://schemas.microsoft.com/office/powerpoint/2010/main" val="28453032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550380" y="1111094"/>
            <a:ext cx="7931678" cy="3431406"/>
          </a:xfrm>
          <a:prstGeom prst="rect">
            <a:avLst/>
          </a:prstGeom>
          <a:noFill/>
          <a:ln>
            <a:noFill/>
          </a:ln>
        </p:spPr>
        <p:txBody>
          <a:bodyPr spcFirstLastPara="1" wrap="square" lIns="41900" tIns="20950" rIns="41900" bIns="20950" anchor="t" anchorCtr="0">
            <a:noAutofit/>
          </a:bodyPr>
          <a:lstStyle/>
          <a:p>
            <a:pPr>
              <a:spcAft>
                <a:spcPts val="600"/>
              </a:spcAft>
              <a:buClr>
                <a:schemeClr val="dk2"/>
              </a:buClr>
              <a:buSzPts val="1100"/>
            </a:pPr>
            <a:r>
              <a:rPr lang="ar-SA" sz="2000" dirty="0">
                <a:solidFill>
                  <a:schemeClr val="bg2"/>
                </a:solidFill>
                <a:latin typeface="Roboto" panose="02000000000000000000" pitchFamily="2" charset="0"/>
                <a:ea typeface="Roboto" panose="02000000000000000000" pitchFamily="2" charset="0"/>
                <a:cs typeface="Arial"/>
                <a:sym typeface="Montserrat"/>
              </a:rPr>
              <a:t>خلال الاستعدادات للقمة، يمكن لأصحاب المصلحة المتعددين العمل معًا على توفير مسارات بناء نظم غذائية مستدامة. </a:t>
            </a:r>
          </a:p>
          <a:p>
            <a:pPr algn="ctr">
              <a:spcAft>
                <a:spcPts val="600"/>
              </a:spcAft>
              <a:buClr>
                <a:schemeClr val="dk2"/>
              </a:buClr>
              <a:buSzPts val="1100"/>
            </a:pPr>
            <a:endParaRPr lang="en-US" dirty="0">
              <a:solidFill>
                <a:schemeClr val="bg2"/>
              </a:solidFill>
              <a:latin typeface="Roboto" panose="02000000000000000000" pitchFamily="2" charset="0"/>
              <a:ea typeface="Roboto" panose="02000000000000000000" pitchFamily="2" charset="0"/>
            </a:endParaRPr>
          </a:p>
          <a:p>
            <a:pPr>
              <a:buClr>
                <a:schemeClr val="dk2"/>
              </a:buClr>
              <a:buSzPts val="1100"/>
            </a:pPr>
            <a:r>
              <a:rPr lang="ar-SA" sz="2000" dirty="0">
                <a:solidFill>
                  <a:schemeClr val="bg2"/>
                </a:solidFill>
                <a:latin typeface="Roboto" panose="02000000000000000000" pitchFamily="2" charset="0"/>
                <a:ea typeface="Roboto" panose="02000000000000000000" pitchFamily="2" charset="0"/>
                <a:cs typeface="Arial"/>
                <a:sym typeface="Montserrat"/>
              </a:rPr>
              <a:t>ترحب</a:t>
            </a:r>
            <a:r>
              <a:rPr lang="ar-SA" sz="2000" u="sng" dirty="0">
                <a:solidFill>
                  <a:schemeClr val="bg2"/>
                </a:solidFill>
                <a:latin typeface="Roboto" panose="02000000000000000000" pitchFamily="2" charset="0"/>
                <a:ea typeface="Roboto" panose="02000000000000000000" pitchFamily="2" charset="0"/>
                <a:cs typeface="Arial"/>
                <a:sym typeface="Montserrat"/>
              </a:rPr>
              <a:t> القمة بالجميع</a:t>
            </a:r>
            <a:r>
              <a:rPr lang="ar-SA" sz="2000" dirty="0">
                <a:solidFill>
                  <a:schemeClr val="bg2"/>
                </a:solidFill>
                <a:latin typeface="Roboto" panose="02000000000000000000" pitchFamily="2" charset="0"/>
                <a:ea typeface="Roboto" panose="02000000000000000000" pitchFamily="2" charset="0"/>
                <a:cs typeface="Arial"/>
                <a:sym typeface="Montserrat"/>
              </a:rPr>
              <a:t>: منتجي الأغذية والعاملين في التحضير والمعالجة والموزعين وتجار التجزئة؛ المنظمات الشبابية والنسائية؛ جماعات المستهلكين؛ السكان الأصليين؛ والمتخصصين البيئيين المهنيين في مجال الصحة وخبراء التغذية؛ والاقتصاديين وغيرهم من العلماء والممارسين؛ من السلطات المحلية والحكومات والشركات والمجتمع والمؤسسات الأكاديمية ومجموعات أصحاب المصلحة الآخرين.</a:t>
            </a:r>
            <a:r>
              <a:rPr lang="ar-SA" sz="2400" dirty="0">
                <a:solidFill>
                  <a:schemeClr val="bg2"/>
                </a:solidFill>
                <a:latin typeface="Roboto" panose="02000000000000000000" pitchFamily="2" charset="0"/>
                <a:ea typeface="Roboto" panose="02000000000000000000" pitchFamily="2" charset="0"/>
                <a:cs typeface="Arial"/>
                <a:sym typeface="Montserrat"/>
              </a:rPr>
              <a:t> </a:t>
            </a:r>
          </a:p>
          <a:p>
            <a:pPr>
              <a:buClr>
                <a:schemeClr val="dk2"/>
              </a:buClr>
              <a:buSzPts val="1100"/>
            </a:pPr>
            <a:endParaRPr lang="en-US" sz="2400" dirty="0">
              <a:solidFill>
                <a:schemeClr val="bg2"/>
              </a:solidFill>
              <a:latin typeface="Roboto" panose="02000000000000000000" pitchFamily="2" charset="0"/>
              <a:ea typeface="Roboto" panose="02000000000000000000" pitchFamily="2" charset="0"/>
              <a:cs typeface="Montserrat"/>
            </a:endParaRPr>
          </a:p>
          <a:p>
            <a:pPr marR="0" lvl="0">
              <a:lnSpc>
                <a:spcPct val="100000"/>
              </a:lnSpc>
              <a:spcBef>
                <a:spcPts val="0"/>
              </a:spcBef>
              <a:spcAft>
                <a:spcPts val="0"/>
              </a:spcAft>
              <a:buClr>
                <a:schemeClr val="dk2"/>
              </a:buClr>
              <a:buSzPts val="1100"/>
            </a:pPr>
            <a:endParaRPr lang="en-US" sz="2400" dirty="0">
              <a:solidFill>
                <a:schemeClr val="bg2"/>
              </a:solidFill>
              <a:latin typeface="Roboto" panose="02000000000000000000" pitchFamily="2" charset="0"/>
              <a:ea typeface="Roboto" panose="02000000000000000000" pitchFamily="2" charset="0"/>
              <a:cs typeface="Montserrat"/>
            </a:endParaRP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24" name="TextBox 23">
            <a:extLst>
              <a:ext uri="{FF2B5EF4-FFF2-40B4-BE49-F238E27FC236}">
                <a16:creationId xmlns:a16="http://schemas.microsoft.com/office/drawing/2014/main" id="{5CCF34BF-20ED-42DA-8F20-14F6A459C285}"/>
              </a:ext>
            </a:extLst>
          </p:cNvPr>
          <p:cNvSpPr txBox="1"/>
          <p:nvPr/>
        </p:nvSpPr>
        <p:spPr>
          <a:xfrm>
            <a:off x="177800" y="4723217"/>
            <a:ext cx="1634117" cy="338554"/>
          </a:xfrm>
          <a:prstGeom prst="rect">
            <a:avLst/>
          </a:prstGeom>
          <a:noFill/>
        </p:spPr>
        <p:txBody>
          <a:bodyPr wrap="square" rtlCol="0">
            <a:spAutoFit/>
          </a:bodyPr>
          <a:lstStyle/>
          <a:p>
            <a:pPr algn="l" rtl="0"/>
            <a:r>
              <a:rPr lang="ar-SA" sz="1600" dirty="0">
                <a:solidFill>
                  <a:srgbClr val="4C9F38"/>
                </a:solidFill>
                <a:latin typeface="Roboto" panose="02000000000000000000" pitchFamily="2" charset="0"/>
                <a:ea typeface="Roboto" panose="02000000000000000000" pitchFamily="2" charset="0"/>
              </a:rPr>
              <a:t>@</a:t>
            </a:r>
            <a:r>
              <a:rPr lang="en-GB" sz="1600" dirty="0" err="1">
                <a:solidFill>
                  <a:srgbClr val="4C9F38"/>
                </a:solidFill>
                <a:latin typeface="Roboto" panose="02000000000000000000" pitchFamily="2" charset="0"/>
                <a:ea typeface="Roboto" panose="02000000000000000000" pitchFamily="2" charset="0"/>
              </a:rPr>
              <a:t>foodsystems</a:t>
            </a:r>
            <a:endParaRPr lang="en-GB" sz="1600" dirty="0">
              <a:solidFill>
                <a:srgbClr val="4C9F38"/>
              </a:solidFill>
              <a:latin typeface="Roboto" panose="02000000000000000000" pitchFamily="2" charset="0"/>
              <a:ea typeface="Roboto" panose="02000000000000000000" pitchFamily="2" charset="0"/>
            </a:endParaRPr>
          </a:p>
        </p:txBody>
      </p:sp>
      <p:sp>
        <p:nvSpPr>
          <p:cNvPr id="26" name="TextBox 25">
            <a:extLst>
              <a:ext uri="{FF2B5EF4-FFF2-40B4-BE49-F238E27FC236}">
                <a16:creationId xmlns:a16="http://schemas.microsoft.com/office/drawing/2014/main" id="{5A7FEFF8-B3CE-4E59-80F4-072FF0A13D0B}"/>
              </a:ext>
            </a:extLst>
          </p:cNvPr>
          <p:cNvSpPr txBox="1"/>
          <p:nvPr/>
        </p:nvSpPr>
        <p:spPr>
          <a:xfrm>
            <a:off x="1525097" y="4723217"/>
            <a:ext cx="2258750" cy="338554"/>
          </a:xfrm>
          <a:prstGeom prst="rect">
            <a:avLst/>
          </a:prstGeom>
          <a:noFill/>
        </p:spPr>
        <p:txBody>
          <a:bodyPr wrap="square" rtlCol="0">
            <a:spAutoFit/>
          </a:bodyPr>
          <a:lstStyle/>
          <a:p>
            <a:r>
              <a:rPr lang="en-GB" sz="1600" dirty="0">
                <a:solidFill>
                  <a:srgbClr val="4C9F38"/>
                </a:solidFill>
                <a:latin typeface="Roboto" panose="02000000000000000000" pitchFamily="2" charset="0"/>
                <a:ea typeface="Roboto" panose="02000000000000000000" pitchFamily="2" charset="0"/>
              </a:rPr>
              <a:t>#SummitDialogues</a:t>
            </a:r>
          </a:p>
        </p:txBody>
      </p:sp>
      <p:sp>
        <p:nvSpPr>
          <p:cNvPr id="4" name="TextBox 3">
            <a:extLst>
              <a:ext uri="{FF2B5EF4-FFF2-40B4-BE49-F238E27FC236}">
                <a16:creationId xmlns:a16="http://schemas.microsoft.com/office/drawing/2014/main" id="{57C0DE97-4C11-4206-98CA-BBEB632A8512}"/>
              </a:ext>
            </a:extLst>
          </p:cNvPr>
          <p:cNvSpPr txBox="1"/>
          <p:nvPr/>
        </p:nvSpPr>
        <p:spPr>
          <a:xfrm>
            <a:off x="242" y="81303"/>
            <a:ext cx="9142469" cy="523220"/>
          </a:xfrm>
          <a:prstGeom prst="rect">
            <a:avLst/>
          </a:prstGeom>
          <a:noFill/>
        </p:spPr>
        <p:txBody>
          <a:bodyPr wrap="square" lIns="91440" tIns="45720" rIns="91440" bIns="45720" rtlCol="0" anchor="t">
            <a:spAutoFit/>
          </a:bodyPr>
          <a:lstStyle/>
          <a:p>
            <a:pPr algn="ctr"/>
            <a:r>
              <a:rPr lang="ar-SA" sz="2800" dirty="0">
                <a:solidFill>
                  <a:schemeClr val="bg2"/>
                </a:solidFill>
                <a:latin typeface="Roboto" panose="02000000000000000000" pitchFamily="2" charset="0"/>
                <a:ea typeface="Roboto" panose="02000000000000000000" pitchFamily="2" charset="0"/>
                <a:cs typeface="Arial"/>
              </a:rPr>
              <a:t>قمة الأمم المتحدة بشأن النظم الغذائية لعام 2021</a:t>
            </a:r>
          </a:p>
        </p:txBody>
      </p:sp>
      <p:pic>
        <p:nvPicPr>
          <p:cNvPr id="9" name="Picture 8" descr="Text&#10;&#10;Description automatically generated with low confidence">
            <a:extLst>
              <a:ext uri="{FF2B5EF4-FFF2-40B4-BE49-F238E27FC236}">
                <a16:creationId xmlns:a16="http://schemas.microsoft.com/office/drawing/2014/main" id="{928AC45E-370E-C745-8940-132F4077999F}"/>
              </a:ext>
            </a:extLst>
          </p:cNvPr>
          <p:cNvPicPr>
            <a:picLocks noChangeAspect="1"/>
          </p:cNvPicPr>
          <p:nvPr/>
        </p:nvPicPr>
        <p:blipFill>
          <a:blip r:embed="rId3"/>
          <a:stretch>
            <a:fillRect/>
          </a:stretch>
        </p:blipFill>
        <p:spPr>
          <a:xfrm>
            <a:off x="7792017" y="4482712"/>
            <a:ext cx="1174183" cy="631401"/>
          </a:xfrm>
          <a:prstGeom prst="rect">
            <a:avLst/>
          </a:prstGeom>
        </p:spPr>
      </p:pic>
    </p:spTree>
    <p:extLst>
      <p:ext uri="{BB962C8B-B14F-4D97-AF65-F5344CB8AC3E}">
        <p14:creationId xmlns:p14="http://schemas.microsoft.com/office/powerpoint/2010/main" val="2276454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Google Shape;72;p12">
            <a:extLst>
              <a:ext uri="{FF2B5EF4-FFF2-40B4-BE49-F238E27FC236}">
                <a16:creationId xmlns:a16="http://schemas.microsoft.com/office/drawing/2014/main" id="{41999E2D-E8F2-430C-ACD7-67D4E227FA7F}"/>
              </a:ext>
            </a:extLst>
          </p:cNvPr>
          <p:cNvSpPr txBox="1"/>
          <p:nvPr/>
        </p:nvSpPr>
        <p:spPr>
          <a:xfrm>
            <a:off x="583457" y="990908"/>
            <a:ext cx="7619306" cy="3423684"/>
          </a:xfrm>
          <a:prstGeom prst="rect">
            <a:avLst/>
          </a:prstGeom>
          <a:noFill/>
          <a:ln>
            <a:noFill/>
          </a:ln>
        </p:spPr>
        <p:txBody>
          <a:bodyPr spcFirstLastPara="1" wrap="square" lIns="41900" tIns="20950" rIns="41900" bIns="20950" anchor="t" anchorCtr="0">
            <a:noAutofit/>
          </a:bodyPr>
          <a:lstStyle/>
          <a:p>
            <a:pPr>
              <a:spcAft>
                <a:spcPts val="600"/>
              </a:spcAft>
            </a:pPr>
            <a:r>
              <a:rPr lang="ar-SA" sz="2000" dirty="0">
                <a:solidFill>
                  <a:schemeClr val="bg2"/>
                </a:solidFill>
                <a:latin typeface="Roboto" panose="02000000000000000000" pitchFamily="2" charset="0"/>
                <a:ea typeface="Roboto" panose="02000000000000000000" pitchFamily="2" charset="0"/>
                <a:cs typeface="Arial"/>
                <a:sym typeface="Montserrat"/>
              </a:rPr>
              <a:t>تشمل النظم الغذائية جميع الأشخاص والمجموعة الكاملة من الجهات الفاعلة، فضلاً عن الأنشطة المترابطة، المُشارِكة في تمكين الناس من الوصول إلى الغذاء الذي يحتاجون إليه.  </a:t>
            </a:r>
          </a:p>
          <a:p>
            <a:pPr>
              <a:spcAft>
                <a:spcPts val="600"/>
              </a:spcAft>
            </a:pPr>
            <a:r>
              <a:rPr lang="ar-SA" sz="2000" dirty="0">
                <a:solidFill>
                  <a:schemeClr val="bg2"/>
                </a:solidFill>
                <a:latin typeface="Roboto" panose="02000000000000000000" pitchFamily="2" charset="0"/>
                <a:ea typeface="Roboto" panose="02000000000000000000" pitchFamily="2" charset="0"/>
                <a:cs typeface="Arial"/>
              </a:rPr>
              <a:t>تشتمل النظم الغذائية على زراعة الطعام أو حصاده أو تعبئته أو معالجته أو توزيعه أو بيعه أو تخزينه أو تسويقه أو استهلاكه أو التخلص منه.  </a:t>
            </a:r>
          </a:p>
          <a:p>
            <a:pPr marL="0" indent="0">
              <a:spcAft>
                <a:spcPts val="600"/>
              </a:spcAft>
              <a:buNone/>
            </a:pPr>
            <a:r>
              <a:rPr lang="ar-SA" sz="2000" dirty="0">
                <a:solidFill>
                  <a:schemeClr val="bg2"/>
                </a:solidFill>
                <a:latin typeface="Roboto" panose="02000000000000000000" pitchFamily="2" charset="0"/>
                <a:ea typeface="Roboto" panose="02000000000000000000" pitchFamily="2" charset="0"/>
                <a:cs typeface="Arial"/>
              </a:rPr>
              <a:t>تتكون النظم الغذائية من روابط متعددة وحلقات تقديم الملاحظات والتعليقات، بما في ذلك العديد من أصحاب المصلحة الذين قد يكون لديهم وجهات نظر مختلفة للغاية حول النظم الغذائية.</a:t>
            </a:r>
          </a:p>
        </p:txBody>
      </p:sp>
      <p:sp>
        <p:nvSpPr>
          <p:cNvPr id="16" name="Google Shape;184;p25">
            <a:extLst>
              <a:ext uri="{FF2B5EF4-FFF2-40B4-BE49-F238E27FC236}">
                <a16:creationId xmlns:a16="http://schemas.microsoft.com/office/drawing/2014/main" id="{766A14E8-A8AB-4298-9A4F-B126EB3321AB}"/>
              </a:ext>
            </a:extLst>
          </p:cNvPr>
          <p:cNvSpPr/>
          <p:nvPr/>
        </p:nvSpPr>
        <p:spPr>
          <a:xfrm>
            <a:off x="1320" y="4441960"/>
            <a:ext cx="9142680" cy="98612"/>
          </a:xfrm>
          <a:prstGeom prst="rect">
            <a:avLst/>
          </a:prstGeom>
          <a:gradFill flip="none" rotWithShape="1">
            <a:gsLst>
              <a:gs pos="0">
                <a:schemeClr val="accent3"/>
              </a:gs>
              <a:gs pos="50000">
                <a:schemeClr val="accent3"/>
              </a:gs>
              <a:gs pos="100000">
                <a:schemeClr val="bg2"/>
              </a:gs>
            </a:gsLst>
            <a:lin ang="0" scaled="1"/>
            <a:tileRect/>
          </a:gradFill>
          <a:ln w="9525" cap="flat" cmpd="sng">
            <a:no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pic>
        <p:nvPicPr>
          <p:cNvPr id="22" name="Picture 21" descr="A picture containing ax&#10;&#10;Description automatically generated">
            <a:extLst>
              <a:ext uri="{FF2B5EF4-FFF2-40B4-BE49-F238E27FC236}">
                <a16:creationId xmlns:a16="http://schemas.microsoft.com/office/drawing/2014/main" id="{C307317F-91F6-4C89-AB6E-C288B3F5DE01}"/>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729744" y="4730947"/>
            <a:ext cx="255346" cy="207584"/>
          </a:xfrm>
          <a:prstGeom prst="rect">
            <a:avLst/>
          </a:prstGeom>
        </p:spPr>
      </p:pic>
      <p:sp>
        <p:nvSpPr>
          <p:cNvPr id="24" name="TextBox 23">
            <a:extLst>
              <a:ext uri="{FF2B5EF4-FFF2-40B4-BE49-F238E27FC236}">
                <a16:creationId xmlns:a16="http://schemas.microsoft.com/office/drawing/2014/main" id="{5CCF34BF-20ED-42DA-8F20-14F6A459C285}"/>
              </a:ext>
            </a:extLst>
          </p:cNvPr>
          <p:cNvSpPr txBox="1"/>
          <p:nvPr/>
        </p:nvSpPr>
        <p:spPr>
          <a:xfrm>
            <a:off x="198016" y="4731154"/>
            <a:ext cx="1634117" cy="338554"/>
          </a:xfrm>
          <a:prstGeom prst="rect">
            <a:avLst/>
          </a:prstGeom>
          <a:noFill/>
        </p:spPr>
        <p:txBody>
          <a:bodyPr wrap="square" rtlCol="0">
            <a:spAutoFit/>
          </a:bodyPr>
          <a:lstStyle/>
          <a:p>
            <a:pPr algn="l" rtl="0"/>
            <a:r>
              <a:rPr lang="ar-SA" sz="1600" dirty="0">
                <a:solidFill>
                  <a:srgbClr val="4C9F38"/>
                </a:solidFill>
                <a:latin typeface="Roboto" panose="02000000000000000000" pitchFamily="2" charset="0"/>
                <a:ea typeface="Roboto" panose="02000000000000000000" pitchFamily="2" charset="0"/>
              </a:rPr>
              <a:t>@</a:t>
            </a:r>
            <a:r>
              <a:rPr lang="en-GB" sz="1600" dirty="0" err="1">
                <a:solidFill>
                  <a:srgbClr val="4C9F38"/>
                </a:solidFill>
                <a:latin typeface="Roboto" panose="02000000000000000000" pitchFamily="2" charset="0"/>
                <a:ea typeface="Roboto" panose="02000000000000000000" pitchFamily="2" charset="0"/>
              </a:rPr>
              <a:t>foodsystems</a:t>
            </a:r>
            <a:endParaRPr lang="en-GB" sz="1600" dirty="0">
              <a:solidFill>
                <a:srgbClr val="4C9F38"/>
              </a:solidFill>
              <a:latin typeface="Roboto" panose="02000000000000000000" pitchFamily="2" charset="0"/>
              <a:ea typeface="Roboto" panose="02000000000000000000" pitchFamily="2" charset="0"/>
            </a:endParaRPr>
          </a:p>
        </p:txBody>
      </p:sp>
      <p:sp>
        <p:nvSpPr>
          <p:cNvPr id="26" name="TextBox 25">
            <a:extLst>
              <a:ext uri="{FF2B5EF4-FFF2-40B4-BE49-F238E27FC236}">
                <a16:creationId xmlns:a16="http://schemas.microsoft.com/office/drawing/2014/main" id="{5A7FEFF8-B3CE-4E59-80F4-072FF0A13D0B}"/>
              </a:ext>
            </a:extLst>
          </p:cNvPr>
          <p:cNvSpPr txBox="1"/>
          <p:nvPr/>
        </p:nvSpPr>
        <p:spPr>
          <a:xfrm>
            <a:off x="1463464" y="4725001"/>
            <a:ext cx="2258750" cy="338554"/>
          </a:xfrm>
          <a:prstGeom prst="rect">
            <a:avLst/>
          </a:prstGeom>
          <a:noFill/>
        </p:spPr>
        <p:txBody>
          <a:bodyPr wrap="square" rtlCol="0">
            <a:spAutoFit/>
          </a:bodyPr>
          <a:lstStyle/>
          <a:p>
            <a:r>
              <a:rPr lang="en-GB" sz="1600" dirty="0">
                <a:solidFill>
                  <a:srgbClr val="4C9F38"/>
                </a:solidFill>
                <a:latin typeface="Roboto" panose="02000000000000000000" pitchFamily="2" charset="0"/>
                <a:ea typeface="Roboto" panose="02000000000000000000" pitchFamily="2" charset="0"/>
              </a:rPr>
              <a:t>#SummitDialogues</a:t>
            </a:r>
          </a:p>
        </p:txBody>
      </p:sp>
      <p:sp>
        <p:nvSpPr>
          <p:cNvPr id="4" name="TextBox 3">
            <a:extLst>
              <a:ext uri="{FF2B5EF4-FFF2-40B4-BE49-F238E27FC236}">
                <a16:creationId xmlns:a16="http://schemas.microsoft.com/office/drawing/2014/main" id="{FEE6788D-4FF9-4D4E-8802-7FF9C7A3A866}"/>
              </a:ext>
            </a:extLst>
          </p:cNvPr>
          <p:cNvSpPr txBox="1"/>
          <p:nvPr/>
        </p:nvSpPr>
        <p:spPr>
          <a:xfrm>
            <a:off x="0" y="96248"/>
            <a:ext cx="9142470" cy="523220"/>
          </a:xfrm>
          <a:prstGeom prst="rect">
            <a:avLst/>
          </a:prstGeom>
          <a:noFill/>
        </p:spPr>
        <p:txBody>
          <a:bodyPr wrap="square" lIns="91440" tIns="45720" rIns="91440" bIns="45720" rtlCol="0" anchor="t">
            <a:spAutoFit/>
          </a:bodyPr>
          <a:lstStyle/>
          <a:p>
            <a:pPr algn="ctr"/>
            <a:r>
              <a:rPr lang="ar-SA" sz="2800" dirty="0">
                <a:solidFill>
                  <a:schemeClr val="bg2"/>
                </a:solidFill>
                <a:latin typeface="Roboto" panose="02000000000000000000" pitchFamily="2" charset="0"/>
                <a:ea typeface="Roboto" panose="02000000000000000000" pitchFamily="2" charset="0"/>
                <a:cs typeface="Arial"/>
              </a:rPr>
              <a:t>التركيز على النظم الغذائية</a:t>
            </a:r>
          </a:p>
        </p:txBody>
      </p:sp>
      <p:pic>
        <p:nvPicPr>
          <p:cNvPr id="9" name="Picture 8" descr="Text&#10;&#10;Description automatically generated with low confidence">
            <a:extLst>
              <a:ext uri="{FF2B5EF4-FFF2-40B4-BE49-F238E27FC236}">
                <a16:creationId xmlns:a16="http://schemas.microsoft.com/office/drawing/2014/main" id="{8FC39F04-875F-9E4F-BC5C-7530F4CE0661}"/>
              </a:ext>
            </a:extLst>
          </p:cNvPr>
          <p:cNvPicPr>
            <a:picLocks noChangeAspect="1"/>
          </p:cNvPicPr>
          <p:nvPr/>
        </p:nvPicPr>
        <p:blipFill>
          <a:blip r:embed="rId3"/>
          <a:stretch>
            <a:fillRect/>
          </a:stretch>
        </p:blipFill>
        <p:spPr>
          <a:xfrm>
            <a:off x="7737006" y="4472719"/>
            <a:ext cx="1346458" cy="724039"/>
          </a:xfrm>
          <a:prstGeom prst="rect">
            <a:avLst/>
          </a:prstGeom>
        </p:spPr>
      </p:pic>
    </p:spTree>
    <p:extLst>
      <p:ext uri="{BB962C8B-B14F-4D97-AF65-F5344CB8AC3E}">
        <p14:creationId xmlns:p14="http://schemas.microsoft.com/office/powerpoint/2010/main" val="33180073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435559-9EF2-4925-9C5E-3030F5AA7B1D}"/>
              </a:ext>
            </a:extLst>
          </p:cNvPr>
          <p:cNvSpPr>
            <a:spLocks noGrp="1"/>
          </p:cNvSpPr>
          <p:nvPr>
            <p:ph type="title"/>
          </p:nvPr>
        </p:nvSpPr>
        <p:spPr>
          <a:xfrm>
            <a:off x="0" y="159543"/>
            <a:ext cx="9144000" cy="398118"/>
          </a:xfrm>
        </p:spPr>
        <p:txBody>
          <a:bodyPr>
            <a:noAutofit/>
          </a:bodyPr>
          <a:lstStyle/>
          <a:p>
            <a:pPr algn="ctr"/>
            <a:r>
              <a:rPr lang="ar-SA" sz="2800" dirty="0">
                <a:solidFill>
                  <a:schemeClr val="bg2"/>
                </a:solidFill>
                <a:latin typeface="Roboto" panose="02000000000000000000" pitchFamily="2" charset="0"/>
                <a:ea typeface="Roboto" panose="02000000000000000000" pitchFamily="2" charset="0"/>
                <a:cs typeface="Arial"/>
              </a:rPr>
              <a:t>التركيز على النظم الغذائية</a:t>
            </a:r>
            <a:r>
              <a:rPr lang="en-US" sz="2800" dirty="0">
                <a:solidFill>
                  <a:schemeClr val="bg2"/>
                </a:solidFill>
                <a:latin typeface="Roboto" panose="02000000000000000000" pitchFamily="2" charset="0"/>
                <a:ea typeface="Roboto" panose="02000000000000000000" pitchFamily="2" charset="0"/>
                <a:cs typeface="Arial"/>
              </a:rPr>
              <a:t>:</a:t>
            </a:r>
            <a:r>
              <a:rPr lang="ar-SA" sz="2800" dirty="0">
                <a:solidFill>
                  <a:schemeClr val="bg2"/>
                </a:solidFill>
                <a:latin typeface="Roboto" panose="02000000000000000000" pitchFamily="2" charset="0"/>
                <a:ea typeface="Roboto" panose="02000000000000000000" pitchFamily="2" charset="0"/>
                <a:cs typeface="Arial"/>
              </a:rPr>
              <a:t> الأغراض المتعددة</a:t>
            </a:r>
          </a:p>
        </p:txBody>
      </p:sp>
      <p:sp>
        <p:nvSpPr>
          <p:cNvPr id="4" name="Slide Number Placeholder 3">
            <a:extLst>
              <a:ext uri="{FF2B5EF4-FFF2-40B4-BE49-F238E27FC236}">
                <a16:creationId xmlns:a16="http://schemas.microsoft.com/office/drawing/2014/main" id="{BB4EFBC4-1A3C-499D-B8F1-12D72D6EFFDA}"/>
              </a:ext>
            </a:extLst>
          </p:cNvPr>
          <p:cNvSpPr>
            <a:spLocks noGrp="1"/>
          </p:cNvSpPr>
          <p:nvPr>
            <p:ph type="sldNum" sz="quarter" idx="12"/>
          </p:nvPr>
        </p:nvSpPr>
        <p:spPr/>
        <p:txBody>
          <a:bodyPr/>
          <a:lstStyle/>
          <a:p>
            <a:pPr marL="0" lvl="0" indent="0" algn="r" rtl="1">
              <a:spcBef>
                <a:spcPts val="0"/>
              </a:spcBef>
              <a:spcAft>
                <a:spcPts val="0"/>
              </a:spcAft>
              <a:buNone/>
            </a:pPr>
            <a:fld id="{00000000-1234-1234-1234-123412341234}" type="slidenum">
              <a:rPr lang="en" smtClean="0"/>
              <a:t>8</a:t>
            </a:fld>
            <a:endParaRPr lang="en"/>
          </a:p>
        </p:txBody>
      </p:sp>
      <p:sp>
        <p:nvSpPr>
          <p:cNvPr id="15" name="TextBox 14">
            <a:extLst>
              <a:ext uri="{FF2B5EF4-FFF2-40B4-BE49-F238E27FC236}">
                <a16:creationId xmlns:a16="http://schemas.microsoft.com/office/drawing/2014/main" id="{B464E939-EECD-48CD-A61C-71147D33630E}"/>
              </a:ext>
            </a:extLst>
          </p:cNvPr>
          <p:cNvSpPr txBox="1"/>
          <p:nvPr/>
        </p:nvSpPr>
        <p:spPr>
          <a:xfrm>
            <a:off x="141186" y="4407991"/>
            <a:ext cx="7708058" cy="276999"/>
          </a:xfrm>
          <a:prstGeom prst="rect">
            <a:avLst/>
          </a:prstGeom>
          <a:noFill/>
        </p:spPr>
        <p:txBody>
          <a:bodyPr wrap="square" lIns="91440" tIns="45720" rIns="91440" bIns="45720" anchor="t">
            <a:spAutoFit/>
          </a:bodyPr>
          <a:lstStyle/>
          <a:p>
            <a:pPr algn="just"/>
            <a:r>
              <a:rPr lang="ar-SA" sz="600" u="none" strike="noStrike" dirty="0" err="1">
                <a:solidFill>
                  <a:srgbClr val="000000"/>
                </a:solidFill>
                <a:latin typeface="Roboto" panose="02000000000000000000" pitchFamily="2" charset="0"/>
                <a:ea typeface="Roboto" panose="02000000000000000000" pitchFamily="2" charset="0"/>
                <a:cs typeface="Arial"/>
              </a:rPr>
              <a:t>كارون</a:t>
            </a:r>
            <a:r>
              <a:rPr lang="ar-SA" sz="600" u="none" strike="noStrike" dirty="0">
                <a:solidFill>
                  <a:srgbClr val="000000"/>
                </a:solidFill>
                <a:latin typeface="Roboto" panose="02000000000000000000" pitchFamily="2" charset="0"/>
                <a:ea typeface="Roboto" panose="02000000000000000000" pitchFamily="2" charset="0"/>
                <a:cs typeface="Arial"/>
              </a:rPr>
              <a:t> باتريك، فيروس واي دي لوما </a:t>
            </a:r>
            <a:r>
              <a:rPr lang="ar-SA" sz="600" u="none" strike="noStrike" dirty="0" err="1">
                <a:solidFill>
                  <a:srgbClr val="000000"/>
                </a:solidFill>
                <a:latin typeface="Roboto" panose="02000000000000000000" pitchFamily="2" charset="0"/>
                <a:ea typeface="Roboto" panose="02000000000000000000" pitchFamily="2" charset="0"/>
                <a:cs typeface="Arial"/>
              </a:rPr>
              <a:t>أوسوريو</a:t>
            </a:r>
            <a:r>
              <a:rPr lang="ar-SA" sz="600" u="none" strike="noStrike" dirty="0">
                <a:solidFill>
                  <a:srgbClr val="000000"/>
                </a:solidFill>
                <a:latin typeface="Roboto" panose="02000000000000000000" pitchFamily="2" charset="0"/>
                <a:ea typeface="Roboto" panose="02000000000000000000" pitchFamily="2" charset="0"/>
                <a:cs typeface="Arial"/>
              </a:rPr>
              <a:t> جابريل، </a:t>
            </a:r>
            <a:r>
              <a:rPr lang="ar-SA" sz="600" u="none" strike="noStrike" dirty="0" err="1">
                <a:solidFill>
                  <a:srgbClr val="000000"/>
                </a:solidFill>
                <a:latin typeface="Roboto" panose="02000000000000000000" pitchFamily="2" charset="0"/>
                <a:ea typeface="Roboto" panose="02000000000000000000" pitchFamily="2" charset="0"/>
                <a:cs typeface="Arial"/>
              </a:rPr>
              <a:t>نابارو</a:t>
            </a:r>
            <a:r>
              <a:rPr lang="ar-SA" sz="600" u="none" strike="noStrike" dirty="0">
                <a:solidFill>
                  <a:srgbClr val="000000"/>
                </a:solidFill>
                <a:latin typeface="Roboto" panose="02000000000000000000" pitchFamily="2" charset="0"/>
                <a:ea typeface="Roboto" panose="02000000000000000000" pitchFamily="2" charset="0"/>
                <a:cs typeface="Arial"/>
              </a:rPr>
              <a:t> ديفيد، </a:t>
            </a:r>
            <a:r>
              <a:rPr lang="ar-SA" sz="600" u="none" strike="noStrike" dirty="0" err="1">
                <a:solidFill>
                  <a:srgbClr val="000000"/>
                </a:solidFill>
                <a:latin typeface="Roboto" panose="02000000000000000000" pitchFamily="2" charset="0"/>
                <a:ea typeface="Roboto" panose="02000000000000000000" pitchFamily="2" charset="0"/>
                <a:cs typeface="Arial"/>
              </a:rPr>
              <a:t>هينزلين</a:t>
            </a:r>
            <a:r>
              <a:rPr lang="ar-SA" sz="600" u="none" strike="noStrike" dirty="0">
                <a:solidFill>
                  <a:srgbClr val="000000"/>
                </a:solidFill>
                <a:latin typeface="Roboto" panose="02000000000000000000" pitchFamily="2" charset="0"/>
                <a:ea typeface="Roboto" panose="02000000000000000000" pitchFamily="2" charset="0"/>
                <a:cs typeface="Arial"/>
              </a:rPr>
              <a:t> إتيان، </a:t>
            </a:r>
            <a:r>
              <a:rPr lang="ar-SA" sz="600" u="none" strike="noStrike" dirty="0" err="1">
                <a:solidFill>
                  <a:srgbClr val="000000"/>
                </a:solidFill>
                <a:latin typeface="Roboto" panose="02000000000000000000" pitchFamily="2" charset="0"/>
                <a:ea typeface="Roboto" panose="02000000000000000000" pitchFamily="2" charset="0"/>
                <a:cs typeface="Arial"/>
              </a:rPr>
              <a:t>جيلو</a:t>
            </a:r>
            <a:r>
              <a:rPr lang="ar-SA" sz="600" u="none" strike="noStrike" dirty="0">
                <a:solidFill>
                  <a:srgbClr val="000000"/>
                </a:solidFill>
                <a:latin typeface="Roboto" panose="02000000000000000000" pitchFamily="2" charset="0"/>
                <a:ea typeface="Roboto" panose="02000000000000000000" pitchFamily="2" charset="0"/>
                <a:cs typeface="Arial"/>
              </a:rPr>
              <a:t> ماريون، أندرسن </a:t>
            </a:r>
            <a:r>
              <a:rPr lang="ar-SA" sz="600" u="none" strike="noStrike" dirty="0" err="1">
                <a:solidFill>
                  <a:srgbClr val="000000"/>
                </a:solidFill>
                <a:latin typeface="Roboto" panose="02000000000000000000" pitchFamily="2" charset="0"/>
                <a:ea typeface="Roboto" panose="02000000000000000000" pitchFamily="2" charset="0"/>
                <a:cs typeface="Arial"/>
              </a:rPr>
              <a:t>إنجر</a:t>
            </a:r>
            <a:r>
              <a:rPr lang="ar-SA" sz="600" u="none" strike="noStrike" dirty="0">
                <a:solidFill>
                  <a:srgbClr val="000000"/>
                </a:solidFill>
                <a:latin typeface="Roboto" panose="02000000000000000000" pitchFamily="2" charset="0"/>
                <a:ea typeface="Roboto" panose="02000000000000000000" pitchFamily="2" charset="0"/>
                <a:cs typeface="Arial"/>
              </a:rPr>
              <a:t>، أرنولد توم، </a:t>
            </a:r>
            <a:r>
              <a:rPr lang="ar-SA" sz="600" u="none" strike="noStrike" dirty="0" err="1">
                <a:solidFill>
                  <a:srgbClr val="000000"/>
                </a:solidFill>
                <a:latin typeface="Roboto" panose="02000000000000000000" pitchFamily="2" charset="0"/>
                <a:ea typeface="Roboto" panose="02000000000000000000" pitchFamily="2" charset="0"/>
                <a:cs typeface="Arial"/>
              </a:rPr>
              <a:t>أسترالجا</a:t>
            </a:r>
            <a:r>
              <a:rPr lang="ar-SA" sz="600" u="none" strike="noStrike" dirty="0">
                <a:solidFill>
                  <a:srgbClr val="000000"/>
                </a:solidFill>
                <a:latin typeface="Roboto" panose="02000000000000000000" pitchFamily="2" charset="0"/>
                <a:ea typeface="Roboto" panose="02000000000000000000" pitchFamily="2" charset="0"/>
                <a:cs typeface="Arial"/>
              </a:rPr>
              <a:t> مارجريتا، </a:t>
            </a:r>
            <a:r>
              <a:rPr lang="ar-SA" sz="600" u="none" strike="noStrike" dirty="0" err="1">
                <a:solidFill>
                  <a:srgbClr val="000000"/>
                </a:solidFill>
                <a:latin typeface="Roboto" panose="02000000000000000000" pitchFamily="2" charset="0"/>
                <a:ea typeface="Roboto" panose="02000000000000000000" pitchFamily="2" charset="0"/>
                <a:cs typeface="Arial"/>
              </a:rPr>
              <a:t>بيكيبوم</a:t>
            </a:r>
            <a:r>
              <a:rPr lang="ar-SA" sz="600" u="none" strike="noStrike" dirty="0">
                <a:solidFill>
                  <a:srgbClr val="000000"/>
                </a:solidFill>
                <a:latin typeface="Roboto" panose="02000000000000000000" pitchFamily="2" charset="0"/>
                <a:ea typeface="Roboto" panose="02000000000000000000" pitchFamily="2" charset="0"/>
                <a:cs typeface="Arial"/>
              </a:rPr>
              <a:t> مارسيل، </a:t>
            </a:r>
            <a:r>
              <a:rPr lang="ar-SA" sz="600" u="none" strike="noStrike" dirty="0" err="1">
                <a:solidFill>
                  <a:srgbClr val="000000"/>
                </a:solidFill>
                <a:latin typeface="Roboto" panose="02000000000000000000" pitchFamily="2" charset="0"/>
                <a:ea typeface="Roboto" panose="02000000000000000000" pitchFamily="2" charset="0"/>
                <a:cs typeface="Arial"/>
              </a:rPr>
              <a:t>بيكرستث</a:t>
            </a:r>
            <a:r>
              <a:rPr lang="ar-SA" sz="600" u="none" strike="noStrike" dirty="0">
                <a:solidFill>
                  <a:srgbClr val="000000"/>
                </a:solidFill>
                <a:latin typeface="Roboto" panose="02000000000000000000" pitchFamily="2" charset="0"/>
                <a:ea typeface="Roboto" panose="02000000000000000000" pitchFamily="2" charset="0"/>
                <a:cs typeface="Arial"/>
              </a:rPr>
              <a:t> سام، </a:t>
            </a:r>
            <a:r>
              <a:rPr lang="ar-SA" sz="600" u="none" strike="noStrike" dirty="0" err="1">
                <a:solidFill>
                  <a:srgbClr val="000000"/>
                </a:solidFill>
                <a:latin typeface="Roboto" panose="02000000000000000000" pitchFamily="2" charset="0"/>
                <a:ea typeface="Roboto" panose="02000000000000000000" pitchFamily="2" charset="0"/>
                <a:cs typeface="Arial"/>
              </a:rPr>
              <a:t>بواليا</a:t>
            </a:r>
            <a:r>
              <a:rPr lang="ar-SA" sz="600" u="none" strike="noStrike" dirty="0">
                <a:solidFill>
                  <a:srgbClr val="000000"/>
                </a:solidFill>
                <a:latin typeface="Roboto" panose="02000000000000000000" pitchFamily="2" charset="0"/>
                <a:ea typeface="Roboto" panose="02000000000000000000" pitchFamily="2" charset="0"/>
                <a:cs typeface="Arial"/>
              </a:rPr>
              <a:t> مارتن، </a:t>
            </a:r>
            <a:r>
              <a:rPr lang="ar-SA" sz="600" u="none" strike="noStrike" dirty="0" err="1">
                <a:solidFill>
                  <a:srgbClr val="000000"/>
                </a:solidFill>
                <a:latin typeface="Roboto" panose="02000000000000000000" pitchFamily="2" charset="0"/>
                <a:ea typeface="Roboto" panose="02000000000000000000" pitchFamily="2" charset="0"/>
                <a:cs typeface="Arial"/>
              </a:rPr>
              <a:t>كاباليرو</a:t>
            </a:r>
            <a:r>
              <a:rPr lang="ar-SA" sz="600" u="none" strike="noStrike" dirty="0">
                <a:solidFill>
                  <a:srgbClr val="000000"/>
                </a:solidFill>
                <a:latin typeface="Roboto" panose="02000000000000000000" pitchFamily="2" charset="0"/>
                <a:ea typeface="Roboto" panose="02000000000000000000" pitchFamily="2" charset="0"/>
                <a:cs typeface="Arial"/>
              </a:rPr>
              <a:t> باولا، كامبل بروس إم، </a:t>
            </a:r>
            <a:r>
              <a:rPr lang="ar-SA" sz="600" u="none" strike="noStrike" dirty="0" err="1">
                <a:solidFill>
                  <a:srgbClr val="000000"/>
                </a:solidFill>
                <a:latin typeface="Roboto" panose="02000000000000000000" pitchFamily="2" charset="0"/>
                <a:ea typeface="Roboto" panose="02000000000000000000" pitchFamily="2" charset="0"/>
                <a:cs typeface="Arial"/>
              </a:rPr>
              <a:t>ديفين</a:t>
            </a:r>
            <a:r>
              <a:rPr lang="ar-SA" sz="600" u="none" strike="noStrike" dirty="0">
                <a:solidFill>
                  <a:srgbClr val="000000"/>
                </a:solidFill>
                <a:latin typeface="Roboto" panose="02000000000000000000" pitchFamily="2" charset="0"/>
                <a:ea typeface="Roboto" panose="02000000000000000000" pitchFamily="2" charset="0"/>
                <a:cs typeface="Arial"/>
              </a:rPr>
              <a:t> </a:t>
            </a:r>
            <a:r>
              <a:rPr lang="ar-SA" sz="600" u="none" strike="noStrike" dirty="0" err="1">
                <a:solidFill>
                  <a:srgbClr val="000000"/>
                </a:solidFill>
                <a:latin typeface="Roboto" panose="02000000000000000000" pitchFamily="2" charset="0"/>
                <a:ea typeface="Roboto" panose="02000000000000000000" pitchFamily="2" charset="0"/>
                <a:cs typeface="Arial"/>
              </a:rPr>
              <a:t>نتوكام</a:t>
            </a:r>
            <a:r>
              <a:rPr lang="ar-SA" sz="600" u="none" strike="noStrike" dirty="0">
                <a:solidFill>
                  <a:srgbClr val="000000"/>
                </a:solidFill>
                <a:latin typeface="Roboto" panose="02000000000000000000" pitchFamily="2" charset="0"/>
                <a:ea typeface="Roboto" panose="02000000000000000000" pitchFamily="2" charset="0"/>
                <a:cs typeface="Arial"/>
              </a:rPr>
              <a:t>، فان شنجن، فريك مارتن، فريس أنيت، </a:t>
            </a:r>
            <a:r>
              <a:rPr lang="ar-SA" sz="600" u="none" strike="noStrike" dirty="0" err="1">
                <a:solidFill>
                  <a:srgbClr val="000000"/>
                </a:solidFill>
                <a:latin typeface="Roboto" panose="02000000000000000000" pitchFamily="2" charset="0"/>
                <a:ea typeface="Roboto" panose="02000000000000000000" pitchFamily="2" charset="0"/>
                <a:cs typeface="Arial"/>
              </a:rPr>
              <a:t>غالاغر</a:t>
            </a:r>
            <a:r>
              <a:rPr lang="ar-SA" sz="600" u="none" strike="noStrike" dirty="0">
                <a:solidFill>
                  <a:srgbClr val="000000"/>
                </a:solidFill>
                <a:latin typeface="Roboto" panose="02000000000000000000" pitchFamily="2" charset="0"/>
                <a:ea typeface="Roboto" panose="02000000000000000000" pitchFamily="2" charset="0"/>
                <a:cs typeface="Arial"/>
              </a:rPr>
              <a:t> مارتن، هالكن جان بيير، هانسون كريج، لازبين فلورنس، </a:t>
            </a:r>
            <a:r>
              <a:rPr lang="ar-SA" sz="600" u="none" strike="noStrike" dirty="0" err="1">
                <a:solidFill>
                  <a:srgbClr val="000000"/>
                </a:solidFill>
                <a:latin typeface="Roboto" panose="02000000000000000000" pitchFamily="2" charset="0"/>
                <a:ea typeface="Roboto" panose="02000000000000000000" pitchFamily="2" charset="0"/>
                <a:cs typeface="Arial"/>
              </a:rPr>
              <a:t>ريبيرا</a:t>
            </a:r>
            <a:r>
              <a:rPr lang="ar-SA" sz="600" u="none" strike="noStrike" dirty="0">
                <a:solidFill>
                  <a:srgbClr val="000000"/>
                </a:solidFill>
                <a:latin typeface="Roboto" panose="02000000000000000000" pitchFamily="2" charset="0"/>
                <a:ea typeface="Roboto" panose="02000000000000000000" pitchFamily="2" charset="0"/>
                <a:cs typeface="Arial"/>
              </a:rPr>
              <a:t> تيريزا، </a:t>
            </a:r>
            <a:r>
              <a:rPr lang="ar-SA" sz="600" u="none" strike="noStrike" dirty="0" err="1">
                <a:solidFill>
                  <a:srgbClr val="000000"/>
                </a:solidFill>
                <a:latin typeface="Roboto" panose="02000000000000000000" pitchFamily="2" charset="0"/>
                <a:ea typeface="Roboto" panose="02000000000000000000" pitchFamily="2" charset="0"/>
                <a:cs typeface="Arial"/>
              </a:rPr>
              <a:t>روكستروم</a:t>
            </a:r>
            <a:r>
              <a:rPr lang="ar-SA" sz="600" u="none" strike="noStrike" dirty="0">
                <a:solidFill>
                  <a:srgbClr val="000000"/>
                </a:solidFill>
                <a:latin typeface="Roboto" panose="02000000000000000000" pitchFamily="2" charset="0"/>
                <a:ea typeface="Roboto" panose="02000000000000000000" pitchFamily="2" charset="0"/>
                <a:cs typeface="Arial"/>
              </a:rPr>
              <a:t> جوهان، </a:t>
            </a:r>
            <a:r>
              <a:rPr lang="ar-SA" sz="600" u="none" strike="noStrike" dirty="0" err="1">
                <a:solidFill>
                  <a:srgbClr val="000000"/>
                </a:solidFill>
                <a:latin typeface="Roboto" panose="02000000000000000000" pitchFamily="2" charset="0"/>
                <a:ea typeface="Roboto" panose="02000000000000000000" pitchFamily="2" charset="0"/>
                <a:cs typeface="Arial"/>
              </a:rPr>
              <a:t>شويبباخ</a:t>
            </a:r>
            <a:r>
              <a:rPr lang="ar-SA" sz="600" u="none" strike="noStrike" dirty="0">
                <a:solidFill>
                  <a:srgbClr val="000000"/>
                </a:solidFill>
                <a:latin typeface="Roboto" panose="02000000000000000000" pitchFamily="2" charset="0"/>
                <a:ea typeface="Roboto" panose="02000000000000000000" pitchFamily="2" charset="0"/>
                <a:cs typeface="Arial"/>
              </a:rPr>
              <a:t> مارلين، ستير أندرو، </a:t>
            </a:r>
            <a:r>
              <a:rPr lang="ar-SA" sz="600" u="none" strike="noStrike" dirty="0" err="1">
                <a:solidFill>
                  <a:srgbClr val="000000"/>
                </a:solidFill>
                <a:latin typeface="Roboto" panose="02000000000000000000" pitchFamily="2" charset="0"/>
                <a:ea typeface="Roboto" panose="02000000000000000000" pitchFamily="2" charset="0"/>
                <a:cs typeface="Arial"/>
              </a:rPr>
              <a:t>توتويلر</a:t>
            </a:r>
            <a:r>
              <a:rPr lang="ar-SA" sz="600" u="none" strike="noStrike" dirty="0">
                <a:solidFill>
                  <a:srgbClr val="000000"/>
                </a:solidFill>
                <a:latin typeface="Roboto" panose="02000000000000000000" pitchFamily="2" charset="0"/>
                <a:ea typeface="Roboto" panose="02000000000000000000" pitchFamily="2" charset="0"/>
                <a:cs typeface="Arial"/>
              </a:rPr>
              <a:t> آن، </a:t>
            </a:r>
            <a:r>
              <a:rPr lang="ar-SA" sz="600" u="none" strike="noStrike" dirty="0" err="1">
                <a:solidFill>
                  <a:srgbClr val="000000"/>
                </a:solidFill>
                <a:latin typeface="Roboto" panose="02000000000000000000" pitchFamily="2" charset="0"/>
                <a:ea typeface="Roboto" panose="02000000000000000000" pitchFamily="2" charset="0"/>
                <a:cs typeface="Arial"/>
              </a:rPr>
              <a:t>فيربورج</a:t>
            </a:r>
            <a:r>
              <a:rPr lang="ar-SA" sz="600" u="none" strike="noStrike" dirty="0">
                <a:solidFill>
                  <a:srgbClr val="000000"/>
                </a:solidFill>
                <a:latin typeface="Roboto" panose="02000000000000000000" pitchFamily="2" charset="0"/>
                <a:ea typeface="Roboto" panose="02000000000000000000" pitchFamily="2" charset="0"/>
                <a:cs typeface="Arial"/>
              </a:rPr>
              <a:t> </a:t>
            </a:r>
            <a:r>
              <a:rPr lang="ar-SA" sz="600" u="none" strike="noStrike" dirty="0" err="1">
                <a:solidFill>
                  <a:srgbClr val="000000"/>
                </a:solidFill>
                <a:latin typeface="Roboto" panose="02000000000000000000" pitchFamily="2" charset="0"/>
                <a:ea typeface="Roboto" panose="02000000000000000000" pitchFamily="2" charset="0"/>
                <a:cs typeface="Arial"/>
              </a:rPr>
              <a:t>جيردا</a:t>
            </a:r>
            <a:r>
              <a:rPr lang="ar-SA" sz="600" u="none" strike="noStrike" dirty="0">
                <a:solidFill>
                  <a:srgbClr val="000000"/>
                </a:solidFill>
                <a:latin typeface="Roboto" panose="02000000000000000000" pitchFamily="2" charset="0"/>
                <a:ea typeface="Roboto" panose="02000000000000000000" pitchFamily="2" charset="0"/>
                <a:cs typeface="Arial"/>
              </a:rPr>
              <a:t>. 2018 النظم الغذائية من أجل التنمية المستدامة: العروض المقترحة من أجل تحوّل عميق رباعي الأجزاء. الهندسة الزراعية من أجل التنمية المستدامة, 38 (4):41, 12 </a:t>
            </a:r>
            <a:r>
              <a:rPr lang="en-GB" sz="600" u="none" strike="noStrike" dirty="0">
                <a:solidFill>
                  <a:srgbClr val="000000"/>
                </a:solidFill>
                <a:latin typeface="Roboto" panose="02000000000000000000" pitchFamily="2" charset="0"/>
                <a:ea typeface="Roboto" panose="02000000000000000000" pitchFamily="2" charset="0"/>
                <a:cs typeface="Arial"/>
              </a:rPr>
              <a:t>p.</a:t>
            </a:r>
          </a:p>
        </p:txBody>
      </p:sp>
      <p:grpSp>
        <p:nvGrpSpPr>
          <p:cNvPr id="10" name="Group 9">
            <a:extLst>
              <a:ext uri="{FF2B5EF4-FFF2-40B4-BE49-F238E27FC236}">
                <a16:creationId xmlns:a16="http://schemas.microsoft.com/office/drawing/2014/main" id="{853D1401-9503-4808-A71D-A7C8989CD239}"/>
              </a:ext>
            </a:extLst>
          </p:cNvPr>
          <p:cNvGrpSpPr/>
          <p:nvPr/>
        </p:nvGrpSpPr>
        <p:grpSpPr>
          <a:xfrm>
            <a:off x="962864" y="1228725"/>
            <a:ext cx="6914893" cy="3018318"/>
            <a:chOff x="962864" y="1228725"/>
            <a:chExt cx="6914893" cy="3018318"/>
          </a:xfrm>
        </p:grpSpPr>
        <p:pic>
          <p:nvPicPr>
            <p:cNvPr id="11" name="Imagen 17">
              <a:extLst>
                <a:ext uri="{FF2B5EF4-FFF2-40B4-BE49-F238E27FC236}">
                  <a16:creationId xmlns:a16="http://schemas.microsoft.com/office/drawing/2014/main" id="{FCB7C7AA-04C9-4E0F-9E03-173146B2B11D}"/>
                </a:ext>
              </a:extLst>
            </p:cNvPr>
            <p:cNvPicPr>
              <a:picLocks noChangeAspect="1"/>
            </p:cNvPicPr>
            <p:nvPr/>
          </p:nvPicPr>
          <p:blipFill>
            <a:blip r:embed="rId3"/>
            <a:stretch>
              <a:fillRect/>
            </a:stretch>
          </p:blipFill>
          <p:spPr>
            <a:xfrm>
              <a:off x="2190750" y="1228725"/>
              <a:ext cx="4762500" cy="2686050"/>
            </a:xfrm>
            <a:prstGeom prst="rect">
              <a:avLst/>
            </a:prstGeom>
          </p:spPr>
        </p:pic>
        <p:sp>
          <p:nvSpPr>
            <p:cNvPr id="12" name="CuadroTexto 18">
              <a:extLst>
                <a:ext uri="{FF2B5EF4-FFF2-40B4-BE49-F238E27FC236}">
                  <a16:creationId xmlns:a16="http://schemas.microsoft.com/office/drawing/2014/main" id="{63E03E51-75BB-4DEF-90C4-3D29C31AFAF8}"/>
                </a:ext>
              </a:extLst>
            </p:cNvPr>
            <p:cNvSpPr txBox="1"/>
            <p:nvPr/>
          </p:nvSpPr>
          <p:spPr>
            <a:xfrm>
              <a:off x="2239763" y="2052871"/>
              <a:ext cx="1230514" cy="646331"/>
            </a:xfrm>
            <a:prstGeom prst="rect">
              <a:avLst/>
            </a:prstGeom>
            <a:noFill/>
          </p:spPr>
          <p:txBody>
            <a:bodyPr wrap="square" rtlCol="0">
              <a:spAutoFit/>
            </a:bodyPr>
            <a:lstStyle/>
            <a:p>
              <a:r>
                <a:rPr lang="ar-SA" sz="900" b="1" dirty="0">
                  <a:latin typeface="Gill Sans MT" panose="020B0502020104020203" pitchFamily="34" charset="0"/>
                  <a:cs typeface="Arial"/>
                </a:rPr>
                <a:t>اتخاذ إجراءات لمواجهة تغير المناخ - تقليل الانبعاثات وزيادة احتجاز الكربون</a:t>
              </a:r>
            </a:p>
          </p:txBody>
        </p:sp>
        <p:sp>
          <p:nvSpPr>
            <p:cNvPr id="13" name="CuadroTexto 20">
              <a:extLst>
                <a:ext uri="{FF2B5EF4-FFF2-40B4-BE49-F238E27FC236}">
                  <a16:creationId xmlns:a16="http://schemas.microsoft.com/office/drawing/2014/main" id="{C8CED33F-7F71-4F23-9EAE-0BA076969138}"/>
                </a:ext>
              </a:extLst>
            </p:cNvPr>
            <p:cNvSpPr txBox="1"/>
            <p:nvPr/>
          </p:nvSpPr>
          <p:spPr>
            <a:xfrm>
              <a:off x="3779527" y="2689721"/>
              <a:ext cx="1324708" cy="646331"/>
            </a:xfrm>
            <a:prstGeom prst="rect">
              <a:avLst/>
            </a:prstGeom>
            <a:noFill/>
          </p:spPr>
          <p:txBody>
            <a:bodyPr wrap="square" rtlCol="0">
              <a:spAutoFit/>
            </a:bodyPr>
            <a:lstStyle/>
            <a:p>
              <a:r>
                <a:rPr lang="ar-SA" sz="900" b="1" dirty="0">
                  <a:latin typeface="Gill Sans MT" panose="020B0502020104020203" pitchFamily="34" charset="0"/>
                  <a:cs typeface="Arial"/>
                </a:rPr>
                <a:t>دعم سبل العيش القادرة على التحمل والتكيف للأفراد الذين يعملون في إنتاج الغذاء وتحضيره</a:t>
              </a:r>
            </a:p>
          </p:txBody>
        </p:sp>
        <p:sp>
          <p:nvSpPr>
            <p:cNvPr id="14" name="CuadroTexto 22">
              <a:extLst>
                <a:ext uri="{FF2B5EF4-FFF2-40B4-BE49-F238E27FC236}">
                  <a16:creationId xmlns:a16="http://schemas.microsoft.com/office/drawing/2014/main" id="{763F38D2-14B7-4D7C-9D0C-B0BB9B301FE1}"/>
                </a:ext>
              </a:extLst>
            </p:cNvPr>
            <p:cNvSpPr txBox="1"/>
            <p:nvPr/>
          </p:nvSpPr>
          <p:spPr>
            <a:xfrm>
              <a:off x="3738796" y="1633327"/>
              <a:ext cx="1324708" cy="369332"/>
            </a:xfrm>
            <a:prstGeom prst="rect">
              <a:avLst/>
            </a:prstGeom>
            <a:noFill/>
          </p:spPr>
          <p:txBody>
            <a:bodyPr wrap="square" rtlCol="0">
              <a:spAutoFit/>
            </a:bodyPr>
            <a:lstStyle/>
            <a:p>
              <a:r>
                <a:rPr lang="ar-SA" sz="900" b="1" dirty="0">
                  <a:latin typeface="Gill Sans MT" panose="020B0502020104020203" pitchFamily="34" charset="0"/>
                  <a:cs typeface="Arial"/>
                </a:rPr>
                <a:t>تمكين كل البشر من الحصول على تغذية وصحة جيدتين</a:t>
              </a:r>
            </a:p>
          </p:txBody>
        </p:sp>
        <p:sp>
          <p:nvSpPr>
            <p:cNvPr id="16" name="CuadroTexto 24">
              <a:extLst>
                <a:ext uri="{FF2B5EF4-FFF2-40B4-BE49-F238E27FC236}">
                  <a16:creationId xmlns:a16="http://schemas.microsoft.com/office/drawing/2014/main" id="{5A69E195-706F-4E6A-908F-7AE4A4EF69CB}"/>
                </a:ext>
              </a:extLst>
            </p:cNvPr>
            <p:cNvSpPr txBox="1"/>
            <p:nvPr/>
          </p:nvSpPr>
          <p:spPr>
            <a:xfrm>
              <a:off x="5286841" y="2191371"/>
              <a:ext cx="1324708" cy="369332"/>
            </a:xfrm>
            <a:prstGeom prst="rect">
              <a:avLst/>
            </a:prstGeom>
            <a:noFill/>
          </p:spPr>
          <p:txBody>
            <a:bodyPr wrap="square" rtlCol="0">
              <a:spAutoFit/>
            </a:bodyPr>
            <a:lstStyle/>
            <a:p>
              <a:r>
                <a:rPr lang="ar-SA" sz="900" b="1" dirty="0" err="1">
                  <a:latin typeface="Gill Sans MT" panose="020B0502020104020203" pitchFamily="34" charset="0"/>
                  <a:cs typeface="Arial"/>
                </a:rPr>
                <a:t>إعاة</a:t>
              </a:r>
              <a:r>
                <a:rPr lang="ar-SA" sz="900" b="1" dirty="0">
                  <a:latin typeface="Gill Sans MT" panose="020B0502020104020203" pitchFamily="34" charset="0"/>
                  <a:cs typeface="Arial"/>
                </a:rPr>
                <a:t> تجديد النظم البيئية الحرجة وحمايتها</a:t>
              </a:r>
            </a:p>
          </p:txBody>
        </p:sp>
        <p:sp>
          <p:nvSpPr>
            <p:cNvPr id="17" name="CuadroTexto 25">
              <a:extLst>
                <a:ext uri="{FF2B5EF4-FFF2-40B4-BE49-F238E27FC236}">
                  <a16:creationId xmlns:a16="http://schemas.microsoft.com/office/drawing/2014/main" id="{D813600C-9C2E-4D6F-9749-FD0F784AAF95}"/>
                </a:ext>
              </a:extLst>
            </p:cNvPr>
            <p:cNvSpPr txBox="1"/>
            <p:nvPr/>
          </p:nvSpPr>
          <p:spPr>
            <a:xfrm>
              <a:off x="962864" y="3329005"/>
              <a:ext cx="2403231" cy="307777"/>
            </a:xfrm>
            <a:prstGeom prst="rect">
              <a:avLst/>
            </a:prstGeom>
            <a:noFill/>
            <a:ln>
              <a:solidFill>
                <a:schemeClr val="bg1"/>
              </a:solidFill>
            </a:ln>
          </p:spPr>
          <p:txBody>
            <a:bodyPr wrap="square" rtlCol="0">
              <a:spAutoFit/>
            </a:bodyPr>
            <a:lstStyle/>
            <a:p>
              <a:pPr algn="ctr"/>
              <a:r>
                <a:rPr lang="ar-SA" sz="1400" b="1" dirty="0"/>
                <a:t>يتم تحقيقه بشكل متزامن</a:t>
              </a:r>
            </a:p>
          </p:txBody>
        </p:sp>
        <p:sp>
          <p:nvSpPr>
            <p:cNvPr id="18" name="CuadroTexto 27">
              <a:extLst>
                <a:ext uri="{FF2B5EF4-FFF2-40B4-BE49-F238E27FC236}">
                  <a16:creationId xmlns:a16="http://schemas.microsoft.com/office/drawing/2014/main" id="{7AE5F099-74EA-42C8-90C4-3922A5724314}"/>
                </a:ext>
              </a:extLst>
            </p:cNvPr>
            <p:cNvSpPr txBox="1"/>
            <p:nvPr/>
          </p:nvSpPr>
          <p:spPr>
            <a:xfrm>
              <a:off x="3125766" y="3939266"/>
              <a:ext cx="2718182" cy="307777"/>
            </a:xfrm>
            <a:prstGeom prst="rect">
              <a:avLst/>
            </a:prstGeom>
            <a:noFill/>
            <a:ln>
              <a:solidFill>
                <a:schemeClr val="bg1"/>
              </a:solidFill>
            </a:ln>
          </p:spPr>
          <p:txBody>
            <a:bodyPr wrap="square" rtlCol="0">
              <a:spAutoFit/>
            </a:bodyPr>
            <a:lstStyle/>
            <a:p>
              <a:pPr algn="ctr"/>
              <a:r>
                <a:rPr lang="ar-SA" sz="1400" b="1" dirty="0"/>
                <a:t>خيارات وترتيبات عديدة</a:t>
              </a:r>
            </a:p>
          </p:txBody>
        </p:sp>
        <p:sp>
          <p:nvSpPr>
            <p:cNvPr id="19" name="CuadroTexto 29">
              <a:extLst>
                <a:ext uri="{FF2B5EF4-FFF2-40B4-BE49-F238E27FC236}">
                  <a16:creationId xmlns:a16="http://schemas.microsoft.com/office/drawing/2014/main" id="{14F3F134-53AB-4A43-A10C-189CCC4D30B3}"/>
                </a:ext>
              </a:extLst>
            </p:cNvPr>
            <p:cNvSpPr txBox="1"/>
            <p:nvPr/>
          </p:nvSpPr>
          <p:spPr>
            <a:xfrm>
              <a:off x="5474526" y="3329005"/>
              <a:ext cx="2403231" cy="307777"/>
            </a:xfrm>
            <a:prstGeom prst="rect">
              <a:avLst/>
            </a:prstGeom>
            <a:noFill/>
            <a:ln>
              <a:solidFill>
                <a:schemeClr val="bg1"/>
              </a:solidFill>
            </a:ln>
          </p:spPr>
          <p:txBody>
            <a:bodyPr wrap="square" rtlCol="0">
              <a:spAutoFit/>
            </a:bodyPr>
            <a:lstStyle/>
            <a:p>
              <a:pPr algn="ctr"/>
              <a:r>
                <a:rPr lang="ar-SA" sz="1400" b="1" dirty="0"/>
                <a:t>يتم تنفيذه محليًا</a:t>
              </a:r>
            </a:p>
          </p:txBody>
        </p:sp>
      </p:grpSp>
      <p:pic>
        <p:nvPicPr>
          <p:cNvPr id="20" name="Picture 19" descr="Text&#10;&#10;Description automatically generated with low confidence">
            <a:extLst>
              <a:ext uri="{FF2B5EF4-FFF2-40B4-BE49-F238E27FC236}">
                <a16:creationId xmlns:a16="http://schemas.microsoft.com/office/drawing/2014/main" id="{417B9632-7333-7A42-8164-51F78F32405D}"/>
              </a:ext>
            </a:extLst>
          </p:cNvPr>
          <p:cNvPicPr>
            <a:picLocks noChangeAspect="1"/>
          </p:cNvPicPr>
          <p:nvPr/>
        </p:nvPicPr>
        <p:blipFill>
          <a:blip r:embed="rId4"/>
          <a:stretch>
            <a:fillRect/>
          </a:stretch>
        </p:blipFill>
        <p:spPr>
          <a:xfrm>
            <a:off x="7732705" y="4399154"/>
            <a:ext cx="1351605" cy="726807"/>
          </a:xfrm>
          <a:prstGeom prst="rect">
            <a:avLst/>
          </a:prstGeom>
        </p:spPr>
      </p:pic>
    </p:spTree>
    <p:extLst>
      <p:ext uri="{BB962C8B-B14F-4D97-AF65-F5344CB8AC3E}">
        <p14:creationId xmlns:p14="http://schemas.microsoft.com/office/powerpoint/2010/main" val="3536536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DA28C-8974-4B30-82DD-04F4D4805133}"/>
              </a:ext>
            </a:extLst>
          </p:cNvPr>
          <p:cNvSpPr>
            <a:spLocks noGrp="1"/>
          </p:cNvSpPr>
          <p:nvPr>
            <p:ph type="title"/>
          </p:nvPr>
        </p:nvSpPr>
        <p:spPr>
          <a:xfrm>
            <a:off x="0" y="140493"/>
            <a:ext cx="9143999" cy="394615"/>
          </a:xfrm>
        </p:spPr>
        <p:txBody>
          <a:bodyPr>
            <a:noAutofit/>
          </a:bodyPr>
          <a:lstStyle/>
          <a:p>
            <a:pPr algn="ctr"/>
            <a:r>
              <a:rPr lang="ar-SA" sz="2800" dirty="0">
                <a:solidFill>
                  <a:schemeClr val="bg2"/>
                </a:solidFill>
                <a:latin typeface="Roboto" panose="02000000000000000000" pitchFamily="2" charset="0"/>
                <a:ea typeface="Roboto" panose="02000000000000000000" pitchFamily="2" charset="0"/>
                <a:cs typeface="Arial"/>
              </a:rPr>
              <a:t>التركيز على النظم الغذائية تمركز الاهتمام على كل أهداف التنمية المستدامة</a:t>
            </a:r>
          </a:p>
        </p:txBody>
      </p:sp>
      <p:sp>
        <p:nvSpPr>
          <p:cNvPr id="4" name="Slide Number Placeholder 3">
            <a:extLst>
              <a:ext uri="{FF2B5EF4-FFF2-40B4-BE49-F238E27FC236}">
                <a16:creationId xmlns:a16="http://schemas.microsoft.com/office/drawing/2014/main" id="{F1E08484-5AEC-4B65-89EE-E7FF4F653F3C}"/>
              </a:ext>
            </a:extLst>
          </p:cNvPr>
          <p:cNvSpPr>
            <a:spLocks noGrp="1"/>
          </p:cNvSpPr>
          <p:nvPr>
            <p:ph type="sldNum" sz="quarter" idx="12"/>
          </p:nvPr>
        </p:nvSpPr>
        <p:spPr/>
        <p:txBody>
          <a:bodyPr/>
          <a:lstStyle/>
          <a:p>
            <a:pPr marL="0" lvl="0" indent="0" algn="r" rtl="1">
              <a:spcBef>
                <a:spcPts val="0"/>
              </a:spcBef>
              <a:spcAft>
                <a:spcPts val="0"/>
              </a:spcAft>
              <a:buNone/>
            </a:pPr>
            <a:fld id="{00000000-1234-1234-1234-123412341234}" type="slidenum">
              <a:rPr lang="en" smtClean="0"/>
              <a:t>9</a:t>
            </a:fld>
            <a:endParaRPr lang="en"/>
          </a:p>
        </p:txBody>
      </p:sp>
      <p:pic>
        <p:nvPicPr>
          <p:cNvPr id="11" name="Picture 3" descr="A picture containing icon&#10;&#10;Description automatically generated">
            <a:extLst>
              <a:ext uri="{FF2B5EF4-FFF2-40B4-BE49-F238E27FC236}">
                <a16:creationId xmlns:a16="http://schemas.microsoft.com/office/drawing/2014/main" id="{7AC213DF-86BF-433D-8697-2D85A48FF11F}"/>
              </a:ext>
            </a:extLst>
          </p:cNvPr>
          <p:cNvPicPr>
            <a:picLocks noChangeAspect="1"/>
          </p:cNvPicPr>
          <p:nvPr/>
        </p:nvPicPr>
        <p:blipFill>
          <a:blip r:embed="rId3"/>
          <a:stretch>
            <a:fillRect/>
          </a:stretch>
        </p:blipFill>
        <p:spPr>
          <a:xfrm>
            <a:off x="0" y="4875143"/>
            <a:ext cx="2743200" cy="268357"/>
          </a:xfrm>
          <a:prstGeom prst="rect">
            <a:avLst/>
          </a:prstGeom>
        </p:spPr>
      </p:pic>
      <p:grpSp>
        <p:nvGrpSpPr>
          <p:cNvPr id="10" name="Group 9">
            <a:extLst>
              <a:ext uri="{FF2B5EF4-FFF2-40B4-BE49-F238E27FC236}">
                <a16:creationId xmlns:a16="http://schemas.microsoft.com/office/drawing/2014/main" id="{53546CB2-B503-4479-8AA9-1C8BD7E5D823}"/>
              </a:ext>
            </a:extLst>
          </p:cNvPr>
          <p:cNvGrpSpPr/>
          <p:nvPr/>
        </p:nvGrpSpPr>
        <p:grpSpPr>
          <a:xfrm>
            <a:off x="1821404" y="798754"/>
            <a:ext cx="3920400" cy="3908205"/>
            <a:chOff x="1821404" y="798754"/>
            <a:chExt cx="3920400" cy="3908205"/>
          </a:xfrm>
        </p:grpSpPr>
        <p:pic>
          <p:nvPicPr>
            <p:cNvPr id="12" name="Imagen 3">
              <a:extLst>
                <a:ext uri="{FF2B5EF4-FFF2-40B4-BE49-F238E27FC236}">
                  <a16:creationId xmlns:a16="http://schemas.microsoft.com/office/drawing/2014/main" id="{9150278A-203B-4D58-9D26-4B79A00062D8}"/>
                </a:ext>
              </a:extLst>
            </p:cNvPr>
            <p:cNvPicPr>
              <a:picLocks noChangeAspect="1"/>
            </p:cNvPicPr>
            <p:nvPr/>
          </p:nvPicPr>
          <p:blipFill>
            <a:blip r:embed="rId4"/>
            <a:stretch>
              <a:fillRect/>
            </a:stretch>
          </p:blipFill>
          <p:spPr>
            <a:xfrm>
              <a:off x="1821404" y="798754"/>
              <a:ext cx="3920400" cy="3908205"/>
            </a:xfrm>
            <a:prstGeom prst="rect">
              <a:avLst/>
            </a:prstGeom>
          </p:spPr>
        </p:pic>
        <p:sp>
          <p:nvSpPr>
            <p:cNvPr id="13" name="CuadroTexto 2">
              <a:extLst>
                <a:ext uri="{FF2B5EF4-FFF2-40B4-BE49-F238E27FC236}">
                  <a16:creationId xmlns:a16="http://schemas.microsoft.com/office/drawing/2014/main" id="{1F826EFD-A2F1-46CD-9BF4-021CD16E48E6}"/>
                </a:ext>
              </a:extLst>
            </p:cNvPr>
            <p:cNvSpPr txBox="1"/>
            <p:nvPr/>
          </p:nvSpPr>
          <p:spPr>
            <a:xfrm>
              <a:off x="3931379" y="1091124"/>
              <a:ext cx="253821" cy="121518"/>
            </a:xfrm>
            <a:prstGeom prst="rect">
              <a:avLst/>
            </a:prstGeom>
            <a:noFill/>
          </p:spPr>
          <p:txBody>
            <a:bodyPr wrap="square" lIns="18000" tIns="10800" rIns="18000" bIns="10800" rtlCol="0">
              <a:spAutoFit/>
            </a:bodyPr>
            <a:lstStyle/>
            <a:p>
              <a:pPr>
                <a:lnSpc>
                  <a:spcPct val="80000"/>
                </a:lnSpc>
              </a:pPr>
              <a:r>
                <a:rPr lang="ar-SA" sz="400" dirty="0">
                  <a:solidFill>
                    <a:srgbClr val="DF182F"/>
                  </a:solidFill>
                  <a:latin typeface="Calibri" panose="020F0502020204030204" pitchFamily="34" charset="0"/>
                  <a:cs typeface="Arial" panose="020F0502020204030204" pitchFamily="34" charset="0"/>
                </a:rPr>
                <a:t>القضاء على الفقر</a:t>
              </a:r>
            </a:p>
          </p:txBody>
        </p:sp>
        <p:sp>
          <p:nvSpPr>
            <p:cNvPr id="14" name="CuadroTexto 5">
              <a:extLst>
                <a:ext uri="{FF2B5EF4-FFF2-40B4-BE49-F238E27FC236}">
                  <a16:creationId xmlns:a16="http://schemas.microsoft.com/office/drawing/2014/main" id="{BB018BFB-7576-43E6-836C-1D843011FD47}"/>
                </a:ext>
              </a:extLst>
            </p:cNvPr>
            <p:cNvSpPr txBox="1"/>
            <p:nvPr/>
          </p:nvSpPr>
          <p:spPr>
            <a:xfrm>
              <a:off x="3839563" y="1432736"/>
              <a:ext cx="378254" cy="206477"/>
            </a:xfrm>
            <a:prstGeom prst="rect">
              <a:avLst/>
            </a:prstGeom>
            <a:noFill/>
          </p:spPr>
          <p:txBody>
            <a:bodyPr wrap="square" lIns="18000" tIns="10800" rIns="18000" bIns="10800" rtlCol="0">
              <a:spAutoFit/>
            </a:bodyPr>
            <a:lstStyle/>
            <a:p>
              <a:pPr algn="ctr"/>
              <a:r>
                <a:rPr lang="ar-SA" sz="400" dirty="0">
                  <a:latin typeface="Roboto" panose="02000000000000000000" pitchFamily="2" charset="0"/>
                  <a:cs typeface="Arial"/>
                </a:rPr>
                <a:t>يعيش 80% تقريبًا من الفقراء في مناطق ريفية</a:t>
              </a:r>
            </a:p>
          </p:txBody>
        </p:sp>
        <p:sp>
          <p:nvSpPr>
            <p:cNvPr id="15" name="CuadroTexto 7">
              <a:extLst>
                <a:ext uri="{FF2B5EF4-FFF2-40B4-BE49-F238E27FC236}">
                  <a16:creationId xmlns:a16="http://schemas.microsoft.com/office/drawing/2014/main" id="{D98E3D0C-EE2F-43E8-9927-9A4AEC5A02E5}"/>
                </a:ext>
              </a:extLst>
            </p:cNvPr>
            <p:cNvSpPr txBox="1"/>
            <p:nvPr/>
          </p:nvSpPr>
          <p:spPr>
            <a:xfrm>
              <a:off x="4217817" y="1589694"/>
              <a:ext cx="425840" cy="206477"/>
            </a:xfrm>
            <a:prstGeom prst="rect">
              <a:avLst/>
            </a:prstGeom>
            <a:noFill/>
          </p:spPr>
          <p:txBody>
            <a:bodyPr wrap="square" lIns="18000" tIns="10800" rIns="18000" bIns="10800" rtlCol="0">
              <a:spAutoFit/>
            </a:bodyPr>
            <a:lstStyle/>
            <a:p>
              <a:pPr algn="ctr"/>
              <a:r>
                <a:rPr lang="ar-SA" sz="400" dirty="0">
                  <a:latin typeface="Roboto" panose="02000000000000000000" pitchFamily="2" charset="0"/>
                  <a:cs typeface="Arial"/>
                </a:rPr>
                <a:t>نحن ننتج الغذاء للجميع ولكن قرابة 800 مليون شخص يعانون الجوع</a:t>
              </a:r>
            </a:p>
          </p:txBody>
        </p:sp>
        <p:sp>
          <p:nvSpPr>
            <p:cNvPr id="17" name="CuadroTexto 9">
              <a:extLst>
                <a:ext uri="{FF2B5EF4-FFF2-40B4-BE49-F238E27FC236}">
                  <a16:creationId xmlns:a16="http://schemas.microsoft.com/office/drawing/2014/main" id="{CA857718-585F-4E77-9896-59095BC0B92A}"/>
                </a:ext>
              </a:extLst>
            </p:cNvPr>
            <p:cNvSpPr txBox="1"/>
            <p:nvPr/>
          </p:nvSpPr>
          <p:spPr>
            <a:xfrm>
              <a:off x="4545677" y="1945520"/>
              <a:ext cx="376842" cy="144922"/>
            </a:xfrm>
            <a:prstGeom prst="rect">
              <a:avLst/>
            </a:prstGeom>
            <a:noFill/>
          </p:spPr>
          <p:txBody>
            <a:bodyPr wrap="square" lIns="18000" tIns="10800" rIns="18000" bIns="10800" rtlCol="0">
              <a:spAutoFit/>
            </a:bodyPr>
            <a:lstStyle/>
            <a:p>
              <a:pPr algn="ctr"/>
              <a:r>
                <a:rPr lang="ar-SA" sz="400" dirty="0">
                  <a:latin typeface="Roboto" panose="02000000000000000000" pitchFamily="2" charset="0"/>
                  <a:cs typeface="Arial"/>
                </a:rPr>
                <a:t>الصحة الجيدة تبدأ بالتغذية</a:t>
              </a:r>
            </a:p>
          </p:txBody>
        </p:sp>
        <p:sp>
          <p:nvSpPr>
            <p:cNvPr id="18" name="CuadroTexto 11">
              <a:extLst>
                <a:ext uri="{FF2B5EF4-FFF2-40B4-BE49-F238E27FC236}">
                  <a16:creationId xmlns:a16="http://schemas.microsoft.com/office/drawing/2014/main" id="{DA284707-C9A3-4D2E-B978-9244F71F1143}"/>
                </a:ext>
              </a:extLst>
            </p:cNvPr>
            <p:cNvSpPr txBox="1"/>
            <p:nvPr/>
          </p:nvSpPr>
          <p:spPr>
            <a:xfrm>
              <a:off x="4453482" y="1298742"/>
              <a:ext cx="253821" cy="121518"/>
            </a:xfrm>
            <a:prstGeom prst="rect">
              <a:avLst/>
            </a:prstGeom>
            <a:noFill/>
          </p:spPr>
          <p:txBody>
            <a:bodyPr wrap="square" lIns="18000" tIns="10800" rIns="18000" bIns="10800" rtlCol="0">
              <a:spAutoFit/>
            </a:bodyPr>
            <a:lstStyle/>
            <a:p>
              <a:pPr>
                <a:lnSpc>
                  <a:spcPct val="80000"/>
                </a:lnSpc>
              </a:pPr>
              <a:r>
                <a:rPr lang="ar-SA" sz="400" dirty="0">
                  <a:solidFill>
                    <a:srgbClr val="E3AA28"/>
                  </a:solidFill>
                  <a:latin typeface="Calibri" panose="020F0502020204030204" pitchFamily="34" charset="0"/>
                  <a:cs typeface="Arial" panose="020F0502020204030204" pitchFamily="34" charset="0"/>
                </a:rPr>
                <a:t>القضاء على الجوع</a:t>
              </a:r>
            </a:p>
          </p:txBody>
        </p:sp>
        <p:sp>
          <p:nvSpPr>
            <p:cNvPr id="19" name="CuadroTexto 13">
              <a:extLst>
                <a:ext uri="{FF2B5EF4-FFF2-40B4-BE49-F238E27FC236}">
                  <a16:creationId xmlns:a16="http://schemas.microsoft.com/office/drawing/2014/main" id="{0C5A204A-1594-4A0F-9080-0A03852B9F8E}"/>
                </a:ext>
              </a:extLst>
            </p:cNvPr>
            <p:cNvSpPr txBox="1"/>
            <p:nvPr/>
          </p:nvSpPr>
          <p:spPr>
            <a:xfrm>
              <a:off x="4825332" y="1726157"/>
              <a:ext cx="399904" cy="121518"/>
            </a:xfrm>
            <a:prstGeom prst="rect">
              <a:avLst/>
            </a:prstGeom>
            <a:noFill/>
          </p:spPr>
          <p:txBody>
            <a:bodyPr wrap="square" lIns="18000" tIns="10800" rIns="18000" bIns="10800" rtlCol="0">
              <a:spAutoFit/>
            </a:bodyPr>
            <a:lstStyle/>
            <a:p>
              <a:pPr>
                <a:lnSpc>
                  <a:spcPct val="80000"/>
                </a:lnSpc>
              </a:pPr>
              <a:r>
                <a:rPr lang="ar-SA" sz="400" dirty="0">
                  <a:solidFill>
                    <a:srgbClr val="499A34"/>
                  </a:solidFill>
                  <a:latin typeface="Calibri" panose="020F0502020204030204" pitchFamily="34" charset="0"/>
                  <a:cs typeface="Arial" panose="020F0502020204030204" pitchFamily="34" charset="0"/>
                </a:rPr>
                <a:t>الصحة الجيدة والعافية</a:t>
              </a:r>
            </a:p>
          </p:txBody>
        </p:sp>
        <p:sp>
          <p:nvSpPr>
            <p:cNvPr id="20" name="CuadroTexto 15">
              <a:extLst>
                <a:ext uri="{FF2B5EF4-FFF2-40B4-BE49-F238E27FC236}">
                  <a16:creationId xmlns:a16="http://schemas.microsoft.com/office/drawing/2014/main" id="{455F23B3-40ED-47B2-BBC7-C6723DCDFE38}"/>
                </a:ext>
              </a:extLst>
            </p:cNvPr>
            <p:cNvSpPr txBox="1"/>
            <p:nvPr/>
          </p:nvSpPr>
          <p:spPr>
            <a:xfrm>
              <a:off x="5134762" y="2217524"/>
              <a:ext cx="324724" cy="121518"/>
            </a:xfrm>
            <a:prstGeom prst="rect">
              <a:avLst/>
            </a:prstGeom>
            <a:noFill/>
          </p:spPr>
          <p:txBody>
            <a:bodyPr wrap="square" lIns="18000" tIns="10800" rIns="18000" bIns="10800" rtlCol="0">
              <a:spAutoFit/>
            </a:bodyPr>
            <a:lstStyle/>
            <a:p>
              <a:pPr>
                <a:lnSpc>
                  <a:spcPct val="80000"/>
                </a:lnSpc>
              </a:pPr>
              <a:r>
                <a:rPr lang="ar-SA" sz="400" dirty="0">
                  <a:solidFill>
                    <a:srgbClr val="C31723"/>
                  </a:solidFill>
                  <a:latin typeface="Calibri" panose="020F0502020204030204" pitchFamily="34" charset="0"/>
                  <a:cs typeface="Arial" panose="020F0502020204030204" pitchFamily="34" charset="0"/>
                </a:rPr>
                <a:t>تعليم فائق الجودة</a:t>
              </a:r>
            </a:p>
          </p:txBody>
        </p:sp>
        <p:sp>
          <p:nvSpPr>
            <p:cNvPr id="21" name="CuadroTexto 17">
              <a:extLst>
                <a:ext uri="{FF2B5EF4-FFF2-40B4-BE49-F238E27FC236}">
                  <a16:creationId xmlns:a16="http://schemas.microsoft.com/office/drawing/2014/main" id="{531CDDBE-9A25-4392-8416-63F8320C2477}"/>
                </a:ext>
              </a:extLst>
            </p:cNvPr>
            <p:cNvSpPr txBox="1"/>
            <p:nvPr/>
          </p:nvSpPr>
          <p:spPr>
            <a:xfrm>
              <a:off x="4717653" y="2344460"/>
              <a:ext cx="376842" cy="206477"/>
            </a:xfrm>
            <a:prstGeom prst="rect">
              <a:avLst/>
            </a:prstGeom>
            <a:noFill/>
          </p:spPr>
          <p:txBody>
            <a:bodyPr wrap="square" lIns="18000" tIns="10800" rIns="18000" bIns="10800" rtlCol="0">
              <a:spAutoFit/>
            </a:bodyPr>
            <a:lstStyle/>
            <a:p>
              <a:pPr algn="ctr"/>
              <a:r>
                <a:rPr lang="ar-SA" sz="400" dirty="0">
                  <a:latin typeface="Roboto" panose="02000000000000000000" pitchFamily="2" charset="0"/>
                  <a:cs typeface="Arial"/>
                </a:rPr>
                <a:t>الغذاء الغني بالعناصر الغذائية ضروري للتعلم</a:t>
              </a:r>
            </a:p>
          </p:txBody>
        </p:sp>
        <p:sp>
          <p:nvSpPr>
            <p:cNvPr id="22" name="CuadroTexto 19">
              <a:extLst>
                <a:ext uri="{FF2B5EF4-FFF2-40B4-BE49-F238E27FC236}">
                  <a16:creationId xmlns:a16="http://schemas.microsoft.com/office/drawing/2014/main" id="{AF29469E-A931-4404-971A-0D203CB95136}"/>
                </a:ext>
              </a:extLst>
            </p:cNvPr>
            <p:cNvSpPr txBox="1"/>
            <p:nvPr/>
          </p:nvSpPr>
          <p:spPr>
            <a:xfrm>
              <a:off x="4643657" y="2722080"/>
              <a:ext cx="512543" cy="329588"/>
            </a:xfrm>
            <a:prstGeom prst="rect">
              <a:avLst/>
            </a:prstGeom>
            <a:noFill/>
          </p:spPr>
          <p:txBody>
            <a:bodyPr wrap="square" lIns="18000" tIns="10800" rIns="18000" bIns="10800" rtlCol="0">
              <a:spAutoFit/>
            </a:bodyPr>
            <a:lstStyle/>
            <a:p>
              <a:pPr algn="ctr"/>
              <a:r>
                <a:rPr lang="ar-SA" sz="400" dirty="0">
                  <a:latin typeface="Roboto" panose="02000000000000000000" pitchFamily="2" charset="0"/>
                  <a:cs typeface="Arial"/>
                </a:rPr>
                <a:t>تنتج النساء 1/2 من الغذاء العالمي ولكنهن يعاني من انخفاض شديد في قدرتهن على الحصول على موارد الأرض</a:t>
              </a:r>
            </a:p>
          </p:txBody>
        </p:sp>
        <p:sp>
          <p:nvSpPr>
            <p:cNvPr id="23" name="CuadroTexto 21">
              <a:extLst>
                <a:ext uri="{FF2B5EF4-FFF2-40B4-BE49-F238E27FC236}">
                  <a16:creationId xmlns:a16="http://schemas.microsoft.com/office/drawing/2014/main" id="{EE29ECF2-2D7C-48CC-A8F7-A4E86D067C84}"/>
                </a:ext>
              </a:extLst>
            </p:cNvPr>
            <p:cNvSpPr txBox="1"/>
            <p:nvPr/>
          </p:nvSpPr>
          <p:spPr>
            <a:xfrm>
              <a:off x="5126284" y="2722080"/>
              <a:ext cx="324724" cy="121518"/>
            </a:xfrm>
            <a:prstGeom prst="rect">
              <a:avLst/>
            </a:prstGeom>
            <a:noFill/>
          </p:spPr>
          <p:txBody>
            <a:bodyPr wrap="square" lIns="18000" tIns="10800" rIns="18000" bIns="10800" rtlCol="0">
              <a:spAutoFit/>
            </a:bodyPr>
            <a:lstStyle/>
            <a:p>
              <a:pPr>
                <a:lnSpc>
                  <a:spcPct val="80000"/>
                </a:lnSpc>
              </a:pPr>
              <a:r>
                <a:rPr lang="ar-SA" sz="400" dirty="0">
                  <a:solidFill>
                    <a:srgbClr val="E23524"/>
                  </a:solidFill>
                  <a:latin typeface="Calibri" panose="020F0502020204030204" pitchFamily="34" charset="0"/>
                  <a:cs typeface="Arial" panose="020F0502020204030204" pitchFamily="34" charset="0"/>
                </a:rPr>
                <a:t>المساواة بين الجنسين</a:t>
              </a:r>
            </a:p>
          </p:txBody>
        </p:sp>
        <p:sp>
          <p:nvSpPr>
            <p:cNvPr id="24" name="CuadroTexto 23">
              <a:extLst>
                <a:ext uri="{FF2B5EF4-FFF2-40B4-BE49-F238E27FC236}">
                  <a16:creationId xmlns:a16="http://schemas.microsoft.com/office/drawing/2014/main" id="{3C44CAF9-DF6E-4F24-A347-D0A48EC407EF}"/>
                </a:ext>
              </a:extLst>
            </p:cNvPr>
            <p:cNvSpPr txBox="1"/>
            <p:nvPr/>
          </p:nvSpPr>
          <p:spPr>
            <a:xfrm>
              <a:off x="3270990" y="1092965"/>
              <a:ext cx="399904" cy="121518"/>
            </a:xfrm>
            <a:prstGeom prst="rect">
              <a:avLst/>
            </a:prstGeom>
            <a:noFill/>
          </p:spPr>
          <p:txBody>
            <a:bodyPr wrap="square" lIns="18000" tIns="10800" rIns="18000" bIns="10800" rtlCol="0">
              <a:spAutoFit/>
            </a:bodyPr>
            <a:lstStyle/>
            <a:p>
              <a:pPr>
                <a:lnSpc>
                  <a:spcPct val="80000"/>
                </a:lnSpc>
              </a:pPr>
              <a:r>
                <a:rPr lang="ar-SA" sz="400" dirty="0">
                  <a:solidFill>
                    <a:srgbClr val="204468"/>
                  </a:solidFill>
                  <a:latin typeface="Calibri" panose="020F0502020204030204" pitchFamily="34" charset="0"/>
                  <a:cs typeface="Arial" panose="020F0502020204030204" pitchFamily="34" charset="0"/>
                </a:rPr>
                <a:t>شراكات من أجل استيفاء الأهداف</a:t>
              </a:r>
            </a:p>
          </p:txBody>
        </p:sp>
        <p:sp>
          <p:nvSpPr>
            <p:cNvPr id="25" name="CuadroTexto 25">
              <a:extLst>
                <a:ext uri="{FF2B5EF4-FFF2-40B4-BE49-F238E27FC236}">
                  <a16:creationId xmlns:a16="http://schemas.microsoft.com/office/drawing/2014/main" id="{E49C1445-A573-4B9D-9F26-23EEF727C9C6}"/>
                </a:ext>
              </a:extLst>
            </p:cNvPr>
            <p:cNvSpPr txBox="1"/>
            <p:nvPr/>
          </p:nvSpPr>
          <p:spPr>
            <a:xfrm>
              <a:off x="3363528" y="1458896"/>
              <a:ext cx="399902" cy="206477"/>
            </a:xfrm>
            <a:prstGeom prst="rect">
              <a:avLst/>
            </a:prstGeom>
            <a:noFill/>
          </p:spPr>
          <p:txBody>
            <a:bodyPr wrap="square" lIns="18000" tIns="10800" rIns="18000" bIns="10800" rtlCol="0">
              <a:spAutoFit/>
            </a:bodyPr>
            <a:lstStyle/>
            <a:p>
              <a:pPr algn="ctr"/>
              <a:r>
                <a:rPr lang="ar-SA" sz="400" dirty="0">
                  <a:latin typeface="Roboto" panose="02000000000000000000" pitchFamily="2" charset="0"/>
                  <a:cs typeface="Arial"/>
                </a:rPr>
                <a:t>تساعد الشراكات في سماع أصوات الجوعى</a:t>
              </a:r>
            </a:p>
          </p:txBody>
        </p:sp>
        <p:sp>
          <p:nvSpPr>
            <p:cNvPr id="26" name="CuadroTexto 27">
              <a:extLst>
                <a:ext uri="{FF2B5EF4-FFF2-40B4-BE49-F238E27FC236}">
                  <a16:creationId xmlns:a16="http://schemas.microsoft.com/office/drawing/2014/main" id="{66FDFD3F-2B3B-4230-8F5F-1C42EF9A1AA5}"/>
                </a:ext>
              </a:extLst>
            </p:cNvPr>
            <p:cNvSpPr txBox="1"/>
            <p:nvPr/>
          </p:nvSpPr>
          <p:spPr>
            <a:xfrm>
              <a:off x="2950328" y="1640285"/>
              <a:ext cx="399903" cy="268032"/>
            </a:xfrm>
            <a:prstGeom prst="rect">
              <a:avLst/>
            </a:prstGeom>
            <a:noFill/>
          </p:spPr>
          <p:txBody>
            <a:bodyPr wrap="square" lIns="18000" tIns="10800" rIns="18000" bIns="10800" rtlCol="0">
              <a:spAutoFit/>
            </a:bodyPr>
            <a:lstStyle/>
            <a:p>
              <a:pPr algn="ctr"/>
              <a:r>
                <a:rPr lang="ar-SA" sz="400" dirty="0">
                  <a:latin typeface="Roboto" panose="02000000000000000000" pitchFamily="2" charset="0"/>
                  <a:cs typeface="Arial"/>
                </a:rPr>
                <a:t>قد يسهم القضاء على الجوع نهائيًا مساهمة كبيرة في تحقيق السلام والاستقرار</a:t>
              </a:r>
            </a:p>
          </p:txBody>
        </p:sp>
        <p:sp>
          <p:nvSpPr>
            <p:cNvPr id="27" name="CuadroTexto 29">
              <a:extLst>
                <a:ext uri="{FF2B5EF4-FFF2-40B4-BE49-F238E27FC236}">
                  <a16:creationId xmlns:a16="http://schemas.microsoft.com/office/drawing/2014/main" id="{43BCF3F5-D26A-4F11-ACCB-491520E181DD}"/>
                </a:ext>
              </a:extLst>
            </p:cNvPr>
            <p:cNvSpPr txBox="1"/>
            <p:nvPr/>
          </p:nvSpPr>
          <p:spPr>
            <a:xfrm>
              <a:off x="2572873" y="1903862"/>
              <a:ext cx="399904" cy="268032"/>
            </a:xfrm>
            <a:prstGeom prst="rect">
              <a:avLst/>
            </a:prstGeom>
            <a:noFill/>
          </p:spPr>
          <p:txBody>
            <a:bodyPr wrap="square" lIns="18000" tIns="10800" rIns="18000" bIns="10800" rtlCol="0">
              <a:spAutoFit/>
            </a:bodyPr>
            <a:lstStyle/>
            <a:p>
              <a:pPr algn="ctr"/>
              <a:r>
                <a:rPr lang="ar-SA" sz="400" dirty="0">
                  <a:latin typeface="Roboto" panose="02000000000000000000" pitchFamily="2" charset="0"/>
                  <a:cs typeface="Arial"/>
                </a:rPr>
                <a:t>تشمل الغابات ما يزيد عن 80% من التنوع البيولوجي الأرضي في العالم</a:t>
              </a:r>
            </a:p>
          </p:txBody>
        </p:sp>
        <p:sp>
          <p:nvSpPr>
            <p:cNvPr id="28" name="CuadroTexto 31">
              <a:extLst>
                <a:ext uri="{FF2B5EF4-FFF2-40B4-BE49-F238E27FC236}">
                  <a16:creationId xmlns:a16="http://schemas.microsoft.com/office/drawing/2014/main" id="{B446495F-3DF9-4F4C-A34D-9830168085C9}"/>
                </a:ext>
              </a:extLst>
            </p:cNvPr>
            <p:cNvSpPr txBox="1"/>
            <p:nvPr/>
          </p:nvSpPr>
          <p:spPr>
            <a:xfrm>
              <a:off x="2275836" y="1866862"/>
              <a:ext cx="253821" cy="121518"/>
            </a:xfrm>
            <a:prstGeom prst="rect">
              <a:avLst/>
            </a:prstGeom>
            <a:noFill/>
          </p:spPr>
          <p:txBody>
            <a:bodyPr wrap="square" lIns="18000" tIns="10800" rIns="18000" bIns="10800" rtlCol="0">
              <a:spAutoFit/>
            </a:bodyPr>
            <a:lstStyle/>
            <a:p>
              <a:pPr>
                <a:lnSpc>
                  <a:spcPct val="80000"/>
                </a:lnSpc>
              </a:pPr>
              <a:r>
                <a:rPr lang="ar-SA" sz="400">
                  <a:solidFill>
                    <a:srgbClr val="66AC30"/>
                  </a:solidFill>
                  <a:latin typeface="Calibri" panose="020F0502020204030204" pitchFamily="34" charset="0"/>
                  <a:cs typeface="Arial" panose="020F0502020204030204" pitchFamily="34" charset="0"/>
                </a:rPr>
                <a:t>الحياة على البر</a:t>
              </a:r>
            </a:p>
          </p:txBody>
        </p:sp>
        <p:sp>
          <p:nvSpPr>
            <p:cNvPr id="29" name="CuadroTexto 33">
              <a:extLst>
                <a:ext uri="{FF2B5EF4-FFF2-40B4-BE49-F238E27FC236}">
                  <a16:creationId xmlns:a16="http://schemas.microsoft.com/office/drawing/2014/main" id="{6869CE7F-9759-45E1-8536-1E630E4E3A50}"/>
                </a:ext>
              </a:extLst>
            </p:cNvPr>
            <p:cNvSpPr txBox="1"/>
            <p:nvPr/>
          </p:nvSpPr>
          <p:spPr>
            <a:xfrm>
              <a:off x="2804586" y="1330088"/>
              <a:ext cx="399904" cy="170762"/>
            </a:xfrm>
            <a:prstGeom prst="rect">
              <a:avLst/>
            </a:prstGeom>
            <a:noFill/>
          </p:spPr>
          <p:txBody>
            <a:bodyPr wrap="square" lIns="18000" tIns="10800" rIns="18000" bIns="10800" rtlCol="0">
              <a:spAutoFit/>
            </a:bodyPr>
            <a:lstStyle/>
            <a:p>
              <a:pPr>
                <a:lnSpc>
                  <a:spcPct val="80000"/>
                </a:lnSpc>
              </a:pPr>
              <a:r>
                <a:rPr lang="ar-SA" sz="400" dirty="0">
                  <a:solidFill>
                    <a:srgbClr val="00629B"/>
                  </a:solidFill>
                  <a:latin typeface="Calibri" panose="020F0502020204030204" pitchFamily="34" charset="0"/>
                  <a:cs typeface="Arial" panose="020F0502020204030204" pitchFamily="34" charset="0"/>
                </a:rPr>
                <a:t>السلام والعدالة والمؤسسات القوية</a:t>
              </a:r>
            </a:p>
          </p:txBody>
        </p:sp>
        <p:sp>
          <p:nvSpPr>
            <p:cNvPr id="30" name="CuadroTexto 35">
              <a:extLst>
                <a:ext uri="{FF2B5EF4-FFF2-40B4-BE49-F238E27FC236}">
                  <a16:creationId xmlns:a16="http://schemas.microsoft.com/office/drawing/2014/main" id="{91A4D717-9B88-4A97-90DA-EC1D70544244}"/>
                </a:ext>
              </a:extLst>
            </p:cNvPr>
            <p:cNvSpPr txBox="1"/>
            <p:nvPr/>
          </p:nvSpPr>
          <p:spPr>
            <a:xfrm>
              <a:off x="2137434" y="2199730"/>
              <a:ext cx="295771" cy="121518"/>
            </a:xfrm>
            <a:prstGeom prst="rect">
              <a:avLst/>
            </a:prstGeom>
            <a:noFill/>
          </p:spPr>
          <p:txBody>
            <a:bodyPr wrap="square" lIns="18000" tIns="10800" rIns="18000" bIns="10800" rtlCol="0">
              <a:spAutoFit/>
            </a:bodyPr>
            <a:lstStyle/>
            <a:p>
              <a:pPr>
                <a:lnSpc>
                  <a:spcPct val="80000"/>
                </a:lnSpc>
              </a:pPr>
              <a:r>
                <a:rPr lang="ar-SA" sz="400" dirty="0">
                  <a:solidFill>
                    <a:srgbClr val="2494D3"/>
                  </a:solidFill>
                  <a:latin typeface="Calibri" panose="020F0502020204030204" pitchFamily="34" charset="0"/>
                  <a:cs typeface="Arial" panose="020F0502020204030204" pitchFamily="34" charset="0"/>
                </a:rPr>
                <a:t>الحياة تحت سطح الماء</a:t>
              </a:r>
            </a:p>
          </p:txBody>
        </p:sp>
        <p:sp>
          <p:nvSpPr>
            <p:cNvPr id="31" name="CuadroTexto 37">
              <a:extLst>
                <a:ext uri="{FF2B5EF4-FFF2-40B4-BE49-F238E27FC236}">
                  <a16:creationId xmlns:a16="http://schemas.microsoft.com/office/drawing/2014/main" id="{7536FA42-E71D-43E1-8A41-1EDE142643A8}"/>
                </a:ext>
              </a:extLst>
            </p:cNvPr>
            <p:cNvSpPr txBox="1"/>
            <p:nvPr/>
          </p:nvSpPr>
          <p:spPr>
            <a:xfrm>
              <a:off x="2488432" y="2294152"/>
              <a:ext cx="412971" cy="329588"/>
            </a:xfrm>
            <a:prstGeom prst="rect">
              <a:avLst/>
            </a:prstGeom>
            <a:noFill/>
          </p:spPr>
          <p:txBody>
            <a:bodyPr wrap="square" lIns="18000" tIns="10800" rIns="18000" bIns="10800" rtlCol="0">
              <a:spAutoFit/>
            </a:bodyPr>
            <a:lstStyle/>
            <a:p>
              <a:pPr algn="ctr"/>
              <a:r>
                <a:rPr lang="ar-SA" sz="400" dirty="0">
                  <a:latin typeface="Roboto" panose="02000000000000000000" pitchFamily="2" charset="0"/>
                  <a:cs typeface="Arial"/>
                </a:rPr>
                <a:t>تمنح الأسماء 3 مليارات نسمة من البشر نسبة 20% من البروتين الحيواني اليومي</a:t>
              </a:r>
            </a:p>
          </p:txBody>
        </p:sp>
        <p:sp>
          <p:nvSpPr>
            <p:cNvPr id="32" name="CuadroTexto 39">
              <a:extLst>
                <a:ext uri="{FF2B5EF4-FFF2-40B4-BE49-F238E27FC236}">
                  <a16:creationId xmlns:a16="http://schemas.microsoft.com/office/drawing/2014/main" id="{1ACD8948-99D4-4E3E-8C92-098C7ECA3205}"/>
                </a:ext>
              </a:extLst>
            </p:cNvPr>
            <p:cNvSpPr txBox="1"/>
            <p:nvPr/>
          </p:nvSpPr>
          <p:spPr>
            <a:xfrm>
              <a:off x="2442577" y="2742540"/>
              <a:ext cx="376842" cy="206477"/>
            </a:xfrm>
            <a:prstGeom prst="rect">
              <a:avLst/>
            </a:prstGeom>
            <a:noFill/>
          </p:spPr>
          <p:txBody>
            <a:bodyPr wrap="square" lIns="18000" tIns="10800" rIns="18000" bIns="10800" rtlCol="0">
              <a:spAutoFit/>
            </a:bodyPr>
            <a:lstStyle/>
            <a:p>
              <a:pPr algn="ctr"/>
              <a:r>
                <a:rPr lang="ar-SA" sz="400" dirty="0">
                  <a:latin typeface="Roboto" panose="02000000000000000000" pitchFamily="2" charset="0"/>
                  <a:cs typeface="Arial"/>
                </a:rPr>
                <a:t>تعد الزراعة عاملًا أساسيًا في الاستجابة لتغير المناخ</a:t>
              </a:r>
            </a:p>
          </p:txBody>
        </p:sp>
        <p:sp>
          <p:nvSpPr>
            <p:cNvPr id="33" name="CuadroTexto 41">
              <a:extLst>
                <a:ext uri="{FF2B5EF4-FFF2-40B4-BE49-F238E27FC236}">
                  <a16:creationId xmlns:a16="http://schemas.microsoft.com/office/drawing/2014/main" id="{F9BFA753-E83F-46D8-8545-77720A16E794}"/>
                </a:ext>
              </a:extLst>
            </p:cNvPr>
            <p:cNvSpPr txBox="1"/>
            <p:nvPr/>
          </p:nvSpPr>
          <p:spPr>
            <a:xfrm>
              <a:off x="2123239" y="2785019"/>
              <a:ext cx="279508" cy="121518"/>
            </a:xfrm>
            <a:prstGeom prst="rect">
              <a:avLst/>
            </a:prstGeom>
            <a:noFill/>
          </p:spPr>
          <p:txBody>
            <a:bodyPr wrap="square" lIns="18000" tIns="10800" rIns="18000" bIns="10800" rtlCol="0">
              <a:spAutoFit/>
            </a:bodyPr>
            <a:lstStyle/>
            <a:p>
              <a:pPr>
                <a:lnSpc>
                  <a:spcPct val="80000"/>
                </a:lnSpc>
              </a:pPr>
              <a:r>
                <a:rPr lang="ar-SA" sz="400" dirty="0">
                  <a:solidFill>
                    <a:srgbClr val="3D7E3E"/>
                  </a:solidFill>
                  <a:latin typeface="Calibri" panose="020F0502020204030204" pitchFamily="34" charset="0"/>
                  <a:cs typeface="Arial" panose="020F0502020204030204" pitchFamily="34" charset="0"/>
                </a:rPr>
                <a:t>العمل المناخي</a:t>
              </a:r>
            </a:p>
          </p:txBody>
        </p:sp>
        <p:sp>
          <p:nvSpPr>
            <p:cNvPr id="34" name="CuadroTexto 63">
              <a:extLst>
                <a:ext uri="{FF2B5EF4-FFF2-40B4-BE49-F238E27FC236}">
                  <a16:creationId xmlns:a16="http://schemas.microsoft.com/office/drawing/2014/main" id="{8F860D2F-85D1-47B6-854C-A38194E19219}"/>
                </a:ext>
              </a:extLst>
            </p:cNvPr>
            <p:cNvSpPr txBox="1"/>
            <p:nvPr/>
          </p:nvSpPr>
          <p:spPr>
            <a:xfrm>
              <a:off x="4545588" y="3125154"/>
              <a:ext cx="471987" cy="206477"/>
            </a:xfrm>
            <a:prstGeom prst="rect">
              <a:avLst/>
            </a:prstGeom>
            <a:noFill/>
          </p:spPr>
          <p:txBody>
            <a:bodyPr wrap="square" lIns="18000" tIns="10800" rIns="18000" bIns="10800" rtlCol="0">
              <a:spAutoFit/>
            </a:bodyPr>
            <a:lstStyle/>
            <a:p>
              <a:pPr algn="ctr"/>
              <a:r>
                <a:rPr lang="ar-SA" sz="400" dirty="0">
                  <a:latin typeface="Roboto" panose="02000000000000000000" pitchFamily="2" charset="0"/>
                  <a:cs typeface="Arial"/>
                </a:rPr>
                <a:t>تحافظ الزراعة المستدامة على إمكانية مواجهة الشح المائي</a:t>
              </a:r>
            </a:p>
          </p:txBody>
        </p:sp>
        <p:sp>
          <p:nvSpPr>
            <p:cNvPr id="35" name="CuadroTexto 67">
              <a:extLst>
                <a:ext uri="{FF2B5EF4-FFF2-40B4-BE49-F238E27FC236}">
                  <a16:creationId xmlns:a16="http://schemas.microsoft.com/office/drawing/2014/main" id="{9C36EA2D-FEDB-4D32-B21D-D80A0C419FBE}"/>
                </a:ext>
              </a:extLst>
            </p:cNvPr>
            <p:cNvSpPr txBox="1"/>
            <p:nvPr/>
          </p:nvSpPr>
          <p:spPr>
            <a:xfrm>
              <a:off x="4334010" y="3476829"/>
              <a:ext cx="425840" cy="206477"/>
            </a:xfrm>
            <a:prstGeom prst="rect">
              <a:avLst/>
            </a:prstGeom>
            <a:noFill/>
          </p:spPr>
          <p:txBody>
            <a:bodyPr wrap="square" lIns="18000" tIns="10800" rIns="18000" bIns="10800" rtlCol="0">
              <a:spAutoFit/>
            </a:bodyPr>
            <a:lstStyle/>
            <a:p>
              <a:pPr algn="ctr"/>
              <a:r>
                <a:rPr lang="ar-SA" sz="400" dirty="0">
                  <a:latin typeface="Roboto" panose="02000000000000000000" pitchFamily="2" charset="0"/>
                  <a:cs typeface="Arial"/>
                </a:rPr>
                <a:t>تعتمد النظم الغذائية الحديثة بشكل كبير على الوقود الأحفوري</a:t>
              </a:r>
            </a:p>
          </p:txBody>
        </p:sp>
        <p:sp>
          <p:nvSpPr>
            <p:cNvPr id="36" name="CuadroTexto 69">
              <a:extLst>
                <a:ext uri="{FF2B5EF4-FFF2-40B4-BE49-F238E27FC236}">
                  <a16:creationId xmlns:a16="http://schemas.microsoft.com/office/drawing/2014/main" id="{650BF041-901F-4339-BDFD-EB8E45835958}"/>
                </a:ext>
              </a:extLst>
            </p:cNvPr>
            <p:cNvSpPr txBox="1"/>
            <p:nvPr/>
          </p:nvSpPr>
          <p:spPr>
            <a:xfrm>
              <a:off x="4545588" y="3735893"/>
              <a:ext cx="368056" cy="121518"/>
            </a:xfrm>
            <a:prstGeom prst="rect">
              <a:avLst/>
            </a:prstGeom>
            <a:noFill/>
          </p:spPr>
          <p:txBody>
            <a:bodyPr wrap="square" lIns="18000" tIns="10800" rIns="18000" bIns="10800" rtlCol="0">
              <a:spAutoFit/>
            </a:bodyPr>
            <a:lstStyle/>
            <a:p>
              <a:pPr>
                <a:lnSpc>
                  <a:spcPct val="80000"/>
                </a:lnSpc>
              </a:pPr>
              <a:r>
                <a:rPr lang="ar-SA" sz="400" dirty="0">
                  <a:solidFill>
                    <a:srgbClr val="FAC400"/>
                  </a:solidFill>
                  <a:latin typeface="Calibri" panose="020F0502020204030204" pitchFamily="34" charset="0"/>
                  <a:cs typeface="Arial" panose="020F0502020204030204" pitchFamily="34" charset="0"/>
                </a:rPr>
                <a:t>طاقة نظيفة وميسورة التكلفة</a:t>
              </a:r>
            </a:p>
          </p:txBody>
        </p:sp>
        <p:sp>
          <p:nvSpPr>
            <p:cNvPr id="37" name="CuadroTexto 71">
              <a:extLst>
                <a:ext uri="{FF2B5EF4-FFF2-40B4-BE49-F238E27FC236}">
                  <a16:creationId xmlns:a16="http://schemas.microsoft.com/office/drawing/2014/main" id="{36A63B37-6D3A-4AB3-B021-F3A2E4C32378}"/>
                </a:ext>
              </a:extLst>
            </p:cNvPr>
            <p:cNvSpPr txBox="1"/>
            <p:nvPr/>
          </p:nvSpPr>
          <p:spPr>
            <a:xfrm>
              <a:off x="3976393" y="3646359"/>
              <a:ext cx="368056" cy="329588"/>
            </a:xfrm>
            <a:prstGeom prst="rect">
              <a:avLst/>
            </a:prstGeom>
            <a:noFill/>
          </p:spPr>
          <p:txBody>
            <a:bodyPr wrap="square" lIns="18000" tIns="10800" rIns="18000" bIns="10800" rtlCol="0">
              <a:spAutoFit/>
            </a:bodyPr>
            <a:lstStyle/>
            <a:p>
              <a:pPr algn="ctr"/>
              <a:r>
                <a:rPr lang="ar-SA" sz="400" dirty="0">
                  <a:latin typeface="Roboto" panose="02000000000000000000" pitchFamily="2" charset="0"/>
                  <a:cs typeface="Arial"/>
                </a:rPr>
                <a:t>يمكن للنمو الزراعي في الاقتصادات منخفضة الدخل أن يقلل الفقر بمقدار النصف</a:t>
              </a:r>
            </a:p>
          </p:txBody>
        </p:sp>
        <p:sp>
          <p:nvSpPr>
            <p:cNvPr id="38" name="CuadroTexto 73">
              <a:extLst>
                <a:ext uri="{FF2B5EF4-FFF2-40B4-BE49-F238E27FC236}">
                  <a16:creationId xmlns:a16="http://schemas.microsoft.com/office/drawing/2014/main" id="{F078737B-001F-425C-9E97-579EE47EFA8F}"/>
                </a:ext>
              </a:extLst>
            </p:cNvPr>
            <p:cNvSpPr txBox="1"/>
            <p:nvPr/>
          </p:nvSpPr>
          <p:spPr>
            <a:xfrm>
              <a:off x="3993246" y="4002999"/>
              <a:ext cx="489981" cy="121518"/>
            </a:xfrm>
            <a:prstGeom prst="rect">
              <a:avLst/>
            </a:prstGeom>
            <a:noFill/>
          </p:spPr>
          <p:txBody>
            <a:bodyPr wrap="square" lIns="18000" tIns="10800" rIns="18000" bIns="10800" rtlCol="0">
              <a:spAutoFit/>
            </a:bodyPr>
            <a:lstStyle/>
            <a:p>
              <a:pPr>
                <a:lnSpc>
                  <a:spcPct val="80000"/>
                </a:lnSpc>
              </a:pPr>
              <a:r>
                <a:rPr lang="ar-SA" sz="400" dirty="0">
                  <a:solidFill>
                    <a:srgbClr val="A6193C"/>
                  </a:solidFill>
                  <a:latin typeface="Calibri" panose="020F0502020204030204" pitchFamily="34" charset="0"/>
                  <a:cs typeface="Arial" panose="020F0502020204030204" pitchFamily="34" charset="0"/>
                </a:rPr>
                <a:t>العمل اللائق والنمو الاقتصادي</a:t>
              </a:r>
            </a:p>
          </p:txBody>
        </p:sp>
        <p:sp>
          <p:nvSpPr>
            <p:cNvPr id="39" name="CuadroTexto 75">
              <a:extLst>
                <a:ext uri="{FF2B5EF4-FFF2-40B4-BE49-F238E27FC236}">
                  <a16:creationId xmlns:a16="http://schemas.microsoft.com/office/drawing/2014/main" id="{30F585D4-F9C1-4381-BF3C-784FE12C485E}"/>
                </a:ext>
              </a:extLst>
            </p:cNvPr>
            <p:cNvSpPr txBox="1"/>
            <p:nvPr/>
          </p:nvSpPr>
          <p:spPr>
            <a:xfrm>
              <a:off x="3567851" y="3883708"/>
              <a:ext cx="435109" cy="206477"/>
            </a:xfrm>
            <a:prstGeom prst="rect">
              <a:avLst/>
            </a:prstGeom>
            <a:noFill/>
          </p:spPr>
          <p:txBody>
            <a:bodyPr wrap="square" lIns="18000" tIns="10800" rIns="18000" bIns="10800" rtlCol="0">
              <a:spAutoFit/>
            </a:bodyPr>
            <a:lstStyle/>
            <a:p>
              <a:pPr algn="ctr"/>
              <a:r>
                <a:rPr lang="ar-SA" sz="400" dirty="0">
                  <a:latin typeface="Roboto" panose="02000000000000000000" pitchFamily="2" charset="0"/>
                  <a:cs typeface="Arial"/>
                </a:rPr>
                <a:t>تمثل الزراعة 1/4 الناتج المحلي الإجمالي في البلدان النامية</a:t>
              </a:r>
            </a:p>
          </p:txBody>
        </p:sp>
        <p:sp>
          <p:nvSpPr>
            <p:cNvPr id="40" name="CuadroTexto 77">
              <a:extLst>
                <a:ext uri="{FF2B5EF4-FFF2-40B4-BE49-F238E27FC236}">
                  <a16:creationId xmlns:a16="http://schemas.microsoft.com/office/drawing/2014/main" id="{E5BC624C-8AD7-4851-97B5-711931BE8578}"/>
                </a:ext>
              </a:extLst>
            </p:cNvPr>
            <p:cNvSpPr txBox="1"/>
            <p:nvPr/>
          </p:nvSpPr>
          <p:spPr>
            <a:xfrm>
              <a:off x="3746669" y="4194516"/>
              <a:ext cx="295096" cy="169544"/>
            </a:xfrm>
            <a:prstGeom prst="rect">
              <a:avLst/>
            </a:prstGeom>
            <a:noFill/>
          </p:spPr>
          <p:txBody>
            <a:bodyPr wrap="square" lIns="18000" tIns="10800" rIns="18000" bIns="10800" rtlCol="0">
              <a:spAutoFit/>
            </a:bodyPr>
            <a:lstStyle/>
            <a:p>
              <a:pPr>
                <a:lnSpc>
                  <a:spcPct val="80000"/>
                </a:lnSpc>
              </a:pPr>
              <a:r>
                <a:rPr lang="ar-SA" sz="400" dirty="0">
                  <a:solidFill>
                    <a:srgbClr val="E96222"/>
                  </a:solidFill>
                  <a:latin typeface="Roboto" panose="02000000000000000000" pitchFamily="2" charset="0"/>
                  <a:cs typeface="Arial" panose="020F0502020204030204" pitchFamily="34" charset="0"/>
                </a:rPr>
                <a:t>الصناعة والإبداع والبنية التحتية</a:t>
              </a:r>
            </a:p>
          </p:txBody>
        </p:sp>
        <p:sp>
          <p:nvSpPr>
            <p:cNvPr id="41" name="CuadroTexto 79">
              <a:extLst>
                <a:ext uri="{FF2B5EF4-FFF2-40B4-BE49-F238E27FC236}">
                  <a16:creationId xmlns:a16="http://schemas.microsoft.com/office/drawing/2014/main" id="{94F1EF45-D8AF-4984-9DCF-C2153B4D4C94}"/>
                </a:ext>
              </a:extLst>
            </p:cNvPr>
            <p:cNvSpPr txBox="1"/>
            <p:nvPr/>
          </p:nvSpPr>
          <p:spPr>
            <a:xfrm>
              <a:off x="2515210" y="3177965"/>
              <a:ext cx="412971" cy="206477"/>
            </a:xfrm>
            <a:prstGeom prst="rect">
              <a:avLst/>
            </a:prstGeom>
            <a:noFill/>
          </p:spPr>
          <p:txBody>
            <a:bodyPr wrap="square" lIns="18000" tIns="10800" rIns="18000" bIns="10800" rtlCol="0">
              <a:spAutoFit/>
            </a:bodyPr>
            <a:lstStyle/>
            <a:p>
              <a:pPr algn="ctr"/>
              <a:r>
                <a:rPr lang="ar-SA" sz="400" dirty="0">
                  <a:latin typeface="Roboto" panose="02000000000000000000" pitchFamily="2" charset="0"/>
                  <a:cs typeface="Arial"/>
                </a:rPr>
                <a:t>ثلث الطعام الذي ننتجه يتعرض للخسارة أو يذهب إلى النفايات</a:t>
              </a:r>
            </a:p>
          </p:txBody>
        </p:sp>
        <p:sp>
          <p:nvSpPr>
            <p:cNvPr id="42" name="CuadroTexto 81">
              <a:extLst>
                <a:ext uri="{FF2B5EF4-FFF2-40B4-BE49-F238E27FC236}">
                  <a16:creationId xmlns:a16="http://schemas.microsoft.com/office/drawing/2014/main" id="{631B2D6A-EDB9-40DA-889F-855E2BA33444}"/>
                </a:ext>
              </a:extLst>
            </p:cNvPr>
            <p:cNvSpPr txBox="1"/>
            <p:nvPr/>
          </p:nvSpPr>
          <p:spPr>
            <a:xfrm>
              <a:off x="2137695" y="3289152"/>
              <a:ext cx="332877" cy="170762"/>
            </a:xfrm>
            <a:prstGeom prst="rect">
              <a:avLst/>
            </a:prstGeom>
            <a:noFill/>
          </p:spPr>
          <p:txBody>
            <a:bodyPr wrap="square" lIns="18000" tIns="10800" rIns="18000" bIns="10800" rtlCol="0">
              <a:spAutoFit/>
            </a:bodyPr>
            <a:lstStyle/>
            <a:p>
              <a:pPr>
                <a:lnSpc>
                  <a:spcPct val="80000"/>
                </a:lnSpc>
              </a:pPr>
              <a:r>
                <a:rPr lang="ar-SA" sz="400" dirty="0">
                  <a:solidFill>
                    <a:srgbClr val="C58D13"/>
                  </a:solidFill>
                  <a:latin typeface="Calibri" panose="020F0502020204030204" pitchFamily="34" charset="0"/>
                  <a:cs typeface="Arial" panose="020F0502020204030204" pitchFamily="34" charset="0"/>
                </a:rPr>
                <a:t>الاستهلاك والإنتاج المسؤولان</a:t>
              </a:r>
            </a:p>
          </p:txBody>
        </p:sp>
        <p:sp>
          <p:nvSpPr>
            <p:cNvPr id="43" name="CuadroTexto 83">
              <a:extLst>
                <a:ext uri="{FF2B5EF4-FFF2-40B4-BE49-F238E27FC236}">
                  <a16:creationId xmlns:a16="http://schemas.microsoft.com/office/drawing/2014/main" id="{8BB25FBD-062D-4F27-A39A-E527CB322E55}"/>
                </a:ext>
              </a:extLst>
            </p:cNvPr>
            <p:cNvSpPr txBox="1"/>
            <p:nvPr/>
          </p:nvSpPr>
          <p:spPr>
            <a:xfrm>
              <a:off x="2784520" y="3506700"/>
              <a:ext cx="412971" cy="268032"/>
            </a:xfrm>
            <a:prstGeom prst="rect">
              <a:avLst/>
            </a:prstGeom>
            <a:noFill/>
          </p:spPr>
          <p:txBody>
            <a:bodyPr wrap="square" lIns="18000" tIns="10800" rIns="18000" bIns="10800" rtlCol="0">
              <a:spAutoFit/>
            </a:bodyPr>
            <a:lstStyle/>
            <a:p>
              <a:pPr algn="ctr"/>
              <a:r>
                <a:rPr lang="ar-SA" sz="400" dirty="0">
                  <a:latin typeface="Roboto" panose="02000000000000000000" pitchFamily="2" charset="0"/>
                  <a:cs typeface="Arial"/>
                </a:rPr>
                <a:t>يمكن للاستثمار الريفي أن يردع التوسع الحضري الذي لا يمكن السيطرة عليه</a:t>
              </a:r>
            </a:p>
          </p:txBody>
        </p:sp>
        <p:sp>
          <p:nvSpPr>
            <p:cNvPr id="44" name="CuadroTexto 85">
              <a:extLst>
                <a:ext uri="{FF2B5EF4-FFF2-40B4-BE49-F238E27FC236}">
                  <a16:creationId xmlns:a16="http://schemas.microsoft.com/office/drawing/2014/main" id="{C96C6EC4-CDEB-49DF-B9DE-06B4634E6DDA}"/>
                </a:ext>
              </a:extLst>
            </p:cNvPr>
            <p:cNvSpPr txBox="1"/>
            <p:nvPr/>
          </p:nvSpPr>
          <p:spPr>
            <a:xfrm>
              <a:off x="2393671" y="3755042"/>
              <a:ext cx="428831" cy="121518"/>
            </a:xfrm>
            <a:prstGeom prst="rect">
              <a:avLst/>
            </a:prstGeom>
            <a:noFill/>
          </p:spPr>
          <p:txBody>
            <a:bodyPr wrap="square" lIns="18000" tIns="10800" rIns="18000" bIns="10800" rtlCol="0">
              <a:spAutoFit/>
            </a:bodyPr>
            <a:lstStyle/>
            <a:p>
              <a:pPr>
                <a:lnSpc>
                  <a:spcPct val="80000"/>
                </a:lnSpc>
              </a:pPr>
              <a:r>
                <a:rPr lang="ar-SA" sz="400" dirty="0">
                  <a:solidFill>
                    <a:srgbClr val="F29B1A"/>
                  </a:solidFill>
                  <a:latin typeface="Calibri" panose="020F0502020204030204" pitchFamily="34" charset="0"/>
                  <a:cs typeface="Arial" panose="020F0502020204030204" pitchFamily="34" charset="0"/>
                </a:rPr>
                <a:t>المدن والمجتمعات المستدامة</a:t>
              </a:r>
            </a:p>
          </p:txBody>
        </p:sp>
        <p:sp>
          <p:nvSpPr>
            <p:cNvPr id="45" name="CuadroTexto 87">
              <a:extLst>
                <a:ext uri="{FF2B5EF4-FFF2-40B4-BE49-F238E27FC236}">
                  <a16:creationId xmlns:a16="http://schemas.microsoft.com/office/drawing/2014/main" id="{12310026-9A5A-48DC-977B-ADCDA8AE83FB}"/>
                </a:ext>
              </a:extLst>
            </p:cNvPr>
            <p:cNvSpPr txBox="1"/>
            <p:nvPr/>
          </p:nvSpPr>
          <p:spPr>
            <a:xfrm>
              <a:off x="3169744" y="3674637"/>
              <a:ext cx="393735" cy="329588"/>
            </a:xfrm>
            <a:prstGeom prst="rect">
              <a:avLst/>
            </a:prstGeom>
            <a:noFill/>
          </p:spPr>
          <p:txBody>
            <a:bodyPr wrap="square" lIns="18000" tIns="10800" rIns="18000" bIns="10800" rtlCol="0">
              <a:spAutoFit/>
            </a:bodyPr>
            <a:lstStyle/>
            <a:p>
              <a:pPr algn="ctr"/>
              <a:r>
                <a:rPr lang="ar-SA" sz="400" dirty="0">
                  <a:latin typeface="Roboto" panose="02000000000000000000" pitchFamily="2" charset="0"/>
                  <a:cs typeface="Arial"/>
                </a:rPr>
                <a:t>يمكن أن توفر إصلاحات الأراضي الزراعية وصولاً أكثر عدلاً إلى الأراضي الريفية</a:t>
              </a:r>
            </a:p>
          </p:txBody>
        </p:sp>
        <p:sp>
          <p:nvSpPr>
            <p:cNvPr id="46" name="CuadroTexto 89">
              <a:extLst>
                <a:ext uri="{FF2B5EF4-FFF2-40B4-BE49-F238E27FC236}">
                  <a16:creationId xmlns:a16="http://schemas.microsoft.com/office/drawing/2014/main" id="{1C6850B4-4965-4B39-972F-F8DC1A91B23C}"/>
                </a:ext>
              </a:extLst>
            </p:cNvPr>
            <p:cNvSpPr txBox="1"/>
            <p:nvPr/>
          </p:nvSpPr>
          <p:spPr>
            <a:xfrm>
              <a:off x="3128132" y="4039944"/>
              <a:ext cx="341944" cy="121518"/>
            </a:xfrm>
            <a:prstGeom prst="rect">
              <a:avLst/>
            </a:prstGeom>
            <a:noFill/>
          </p:spPr>
          <p:txBody>
            <a:bodyPr wrap="square" lIns="18000" tIns="10800" rIns="18000" bIns="10800" rtlCol="0">
              <a:spAutoFit/>
            </a:bodyPr>
            <a:lstStyle/>
            <a:p>
              <a:pPr>
                <a:lnSpc>
                  <a:spcPct val="80000"/>
                </a:lnSpc>
              </a:pPr>
              <a:r>
                <a:rPr lang="ar-SA" sz="400" dirty="0">
                  <a:solidFill>
                    <a:srgbClr val="DB015F"/>
                  </a:solidFill>
                  <a:latin typeface="Calibri" panose="020F0502020204030204" pitchFamily="34" charset="0"/>
                  <a:cs typeface="Arial" panose="020F0502020204030204" pitchFamily="34" charset="0"/>
                </a:rPr>
                <a:t>تقليل أوجه عدم المساواة</a:t>
              </a:r>
            </a:p>
          </p:txBody>
        </p:sp>
        <p:sp>
          <p:nvSpPr>
            <p:cNvPr id="47" name="CuadroTexto 91">
              <a:extLst>
                <a:ext uri="{FF2B5EF4-FFF2-40B4-BE49-F238E27FC236}">
                  <a16:creationId xmlns:a16="http://schemas.microsoft.com/office/drawing/2014/main" id="{D558B520-0E26-4A04-A63A-D8858C45BE66}"/>
                </a:ext>
              </a:extLst>
            </p:cNvPr>
            <p:cNvSpPr txBox="1"/>
            <p:nvPr/>
          </p:nvSpPr>
          <p:spPr>
            <a:xfrm>
              <a:off x="5017575" y="3238785"/>
              <a:ext cx="376842" cy="121518"/>
            </a:xfrm>
            <a:prstGeom prst="rect">
              <a:avLst/>
            </a:prstGeom>
            <a:noFill/>
          </p:spPr>
          <p:txBody>
            <a:bodyPr wrap="square" lIns="18000" tIns="10800" rIns="18000" bIns="10800" rtlCol="0">
              <a:spAutoFit/>
            </a:bodyPr>
            <a:lstStyle/>
            <a:p>
              <a:pPr>
                <a:lnSpc>
                  <a:spcPct val="80000"/>
                </a:lnSpc>
              </a:pPr>
              <a:r>
                <a:rPr lang="ar-SA" sz="400" dirty="0">
                  <a:solidFill>
                    <a:srgbClr val="3EB9E2"/>
                  </a:solidFill>
                  <a:latin typeface="Calibri" panose="020F0502020204030204" pitchFamily="34" charset="0"/>
                  <a:cs typeface="Arial" panose="020F0502020204030204" pitchFamily="34" charset="0"/>
                </a:rPr>
                <a:t>المياه النقية والصرف الصحي</a:t>
              </a:r>
            </a:p>
          </p:txBody>
        </p:sp>
        <p:sp>
          <p:nvSpPr>
            <p:cNvPr id="48" name="CuadroTexto 93">
              <a:extLst>
                <a:ext uri="{FF2B5EF4-FFF2-40B4-BE49-F238E27FC236}">
                  <a16:creationId xmlns:a16="http://schemas.microsoft.com/office/drawing/2014/main" id="{E85ABDD7-F58F-4B46-8918-9FFF3CF76C6B}"/>
                </a:ext>
              </a:extLst>
            </p:cNvPr>
            <p:cNvSpPr txBox="1"/>
            <p:nvPr/>
          </p:nvSpPr>
          <p:spPr>
            <a:xfrm>
              <a:off x="2130797" y="909041"/>
              <a:ext cx="604817" cy="268032"/>
            </a:xfrm>
            <a:prstGeom prst="rect">
              <a:avLst/>
            </a:prstGeom>
            <a:noFill/>
          </p:spPr>
          <p:txBody>
            <a:bodyPr wrap="square" lIns="18000" tIns="10800" rIns="18000" bIns="10800" rtlCol="0">
              <a:spAutoFit/>
            </a:bodyPr>
            <a:lstStyle/>
            <a:p>
              <a:pPr>
                <a:lnSpc>
                  <a:spcPct val="80000"/>
                </a:lnSpc>
              </a:pPr>
              <a:r>
                <a:rPr lang="ar-SA" sz="500" dirty="0">
                  <a:solidFill>
                    <a:srgbClr val="318EDE"/>
                  </a:solidFill>
                  <a:latin typeface="Roboto" panose="02000000000000000000" pitchFamily="2" charset="0"/>
                  <a:cs typeface="Arial" panose="020F0502020204030204" pitchFamily="34" charset="0"/>
                </a:rPr>
                <a:t>منظمة الأغذية والزراعة للأمم المتحدة
</a:t>
              </a:r>
              <a:br>
                <a:rPr lang="ar-SA" sz="500" dirty="0">
                  <a:solidFill>
                    <a:srgbClr val="318EDE"/>
                  </a:solidFill>
                  <a:latin typeface="Roboto" panose="02000000000000000000" pitchFamily="2" charset="0"/>
                  <a:cs typeface="Arial" panose="020F0502020204030204" pitchFamily="34" charset="0"/>
                </a:rPr>
              </a:br>
              <a:endParaRPr lang="ar-SA" sz="500" dirty="0">
                <a:solidFill>
                  <a:srgbClr val="318EDE"/>
                </a:solidFill>
                <a:latin typeface="Roboto" panose="02000000000000000000" pitchFamily="2" charset="0"/>
                <a:cs typeface="Arial" panose="020F0502020204030204" pitchFamily="34" charset="0"/>
              </a:endParaRPr>
            </a:p>
          </p:txBody>
        </p:sp>
        <p:sp>
          <p:nvSpPr>
            <p:cNvPr id="49" name="CuadroTexto 97">
              <a:extLst>
                <a:ext uri="{FF2B5EF4-FFF2-40B4-BE49-F238E27FC236}">
                  <a16:creationId xmlns:a16="http://schemas.microsoft.com/office/drawing/2014/main" id="{70704B0F-4164-45DD-8175-73355CF6D2CF}"/>
                </a:ext>
              </a:extLst>
            </p:cNvPr>
            <p:cNvSpPr txBox="1"/>
            <p:nvPr/>
          </p:nvSpPr>
          <p:spPr>
            <a:xfrm>
              <a:off x="3049600" y="2526258"/>
              <a:ext cx="1394138" cy="445645"/>
            </a:xfrm>
            <a:prstGeom prst="rect">
              <a:avLst/>
            </a:prstGeom>
            <a:noFill/>
          </p:spPr>
          <p:txBody>
            <a:bodyPr wrap="square" lIns="18000" tIns="10800" rIns="18000" bIns="10800" rtlCol="0">
              <a:spAutoFit/>
            </a:bodyPr>
            <a:lstStyle/>
            <a:p>
              <a:pPr algn="ctr">
                <a:lnSpc>
                  <a:spcPct val="80000"/>
                </a:lnSpc>
              </a:pPr>
              <a:r>
                <a:rPr lang="ar-SA" sz="1700" b="1" dirty="0">
                  <a:solidFill>
                    <a:srgbClr val="5892C9"/>
                  </a:solidFill>
                  <a:latin typeface="Calibri" panose="020F0502020204030204" pitchFamily="34" charset="0"/>
                  <a:cs typeface="Arial" panose="020F0502020204030204" pitchFamily="34" charset="0"/>
                </a:rPr>
                <a:t>الغذاء </a:t>
              </a:r>
              <a:r>
                <a:rPr lang="ar-SA" sz="1200" dirty="0">
                  <a:solidFill>
                    <a:srgbClr val="5892C9"/>
                  </a:solidFill>
                  <a:latin typeface="Calibri" panose="020F0502020204030204" pitchFamily="34" charset="0"/>
                  <a:cs typeface="Arial" panose="020F0502020204030204" pitchFamily="34" charset="0"/>
                </a:rPr>
                <a:t>و</a:t>
              </a:r>
              <a:r>
                <a:rPr lang="ar-SA" sz="1700" b="1" dirty="0">
                  <a:solidFill>
                    <a:srgbClr val="5892C9"/>
                  </a:solidFill>
                  <a:latin typeface="Calibri" panose="020F0502020204030204" pitchFamily="34" charset="0"/>
                  <a:cs typeface="Arial" panose="020F0502020204030204" pitchFamily="34" charset="0"/>
                </a:rPr>
                <a:t> الزراعة</a:t>
              </a:r>
            </a:p>
          </p:txBody>
        </p:sp>
      </p:grpSp>
      <p:pic>
        <p:nvPicPr>
          <p:cNvPr id="50" name="Picture 49" descr="Text&#10;&#10;Description automatically generated with low confidence">
            <a:extLst>
              <a:ext uri="{FF2B5EF4-FFF2-40B4-BE49-F238E27FC236}">
                <a16:creationId xmlns:a16="http://schemas.microsoft.com/office/drawing/2014/main" id="{000701DB-ACBB-3F48-A748-6EBEAF9D1851}"/>
              </a:ext>
            </a:extLst>
          </p:cNvPr>
          <p:cNvPicPr>
            <a:picLocks noChangeAspect="1"/>
          </p:cNvPicPr>
          <p:nvPr/>
        </p:nvPicPr>
        <p:blipFill>
          <a:blip r:embed="rId5"/>
          <a:stretch>
            <a:fillRect/>
          </a:stretch>
        </p:blipFill>
        <p:spPr>
          <a:xfrm>
            <a:off x="7919343" y="4502512"/>
            <a:ext cx="1192013" cy="640988"/>
          </a:xfrm>
          <a:prstGeom prst="rect">
            <a:avLst/>
          </a:prstGeom>
        </p:spPr>
      </p:pic>
    </p:spTree>
    <p:extLst>
      <p:ext uri="{BB962C8B-B14F-4D97-AF65-F5344CB8AC3E}">
        <p14:creationId xmlns:p14="http://schemas.microsoft.com/office/powerpoint/2010/main" val="1226089566"/>
      </p:ext>
    </p:extLst>
  </p:cSld>
  <p:clrMapOvr>
    <a:masterClrMapping/>
  </p:clrMapOvr>
</p:sld>
</file>

<file path=ppt/theme/theme1.xml><?xml version="1.0" encoding="utf-8"?>
<a:theme xmlns:a="http://schemas.openxmlformats.org/drawingml/2006/main" name="4SD FSS">
  <a:themeElements>
    <a:clrScheme name="SDG 4SD">
      <a:dk1>
        <a:srgbClr val="000000"/>
      </a:dk1>
      <a:lt1>
        <a:srgbClr val="FFFFFF"/>
      </a:lt1>
      <a:dk2>
        <a:srgbClr val="00689D"/>
      </a:dk2>
      <a:lt2>
        <a:srgbClr val="E7E6E6"/>
      </a:lt2>
      <a:accent1>
        <a:srgbClr val="E5243B"/>
      </a:accent1>
      <a:accent2>
        <a:srgbClr val="DDA63A"/>
      </a:accent2>
      <a:accent3>
        <a:srgbClr val="4C9F38"/>
      </a:accent3>
      <a:accent4>
        <a:srgbClr val="C5192C"/>
      </a:accent4>
      <a:accent5>
        <a:srgbClr val="FF3A20"/>
      </a:accent5>
      <a:accent6>
        <a:srgbClr val="26BDE2"/>
      </a:accent6>
      <a:hlink>
        <a:srgbClr val="0A97D9"/>
      </a:hlink>
      <a:folHlink>
        <a:srgbClr val="194869"/>
      </a:folHlink>
    </a:clrScheme>
    <a:fontScheme name="Office">
      <a:majorFont>
        <a:latin typeface="Calibri Light" panose="020F0302020204030204"/>
        <a:ea typeface=""/>
        <a:cs typeface="Arial"/>
      </a:majorFont>
      <a:minorFont>
        <a:latin typeface="Calibri" panose="020F0502020204030204"/>
        <a:ea typeface=""/>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4SD FSS" id="{0C6EE113-8E02-49E1-9366-F42633761A64}" vid="{2CB05546-47FF-4F9C-BF6F-A14D15724397}"/>
    </a:ext>
  </a:ext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BE9F7376848004D83BD683AA9B540F1" ma:contentTypeVersion="12" ma:contentTypeDescription="Create a new document." ma:contentTypeScope="" ma:versionID="2dcce0565bbedc43513631f78ccd55e8">
  <xsd:schema xmlns:xsd="http://www.w3.org/2001/XMLSchema" xmlns:xs="http://www.w3.org/2001/XMLSchema" xmlns:p="http://schemas.microsoft.com/office/2006/metadata/properties" xmlns:ns2="f4ff0fce-e5d5-42cd-9105-a47e3cb12ea8" xmlns:ns3="adfe89a1-b0ab-4b90-bce0-c66b4cfd29be" targetNamespace="http://schemas.microsoft.com/office/2006/metadata/properties" ma:root="true" ma:fieldsID="1a9746f6723e7a9ea3af43545bc1b1ac" ns2:_="" ns3:_="">
    <xsd:import namespace="f4ff0fce-e5d5-42cd-9105-a47e3cb12ea8"/>
    <xsd:import namespace="adfe89a1-b0ab-4b90-bce0-c66b4cfd29b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4ff0fce-e5d5-42cd-9105-a47e3cb12ea8"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dfe89a1-b0ab-4b90-bce0-c66b4cfd29be"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9E61564-A2F3-4A6F-8244-B55B0BED9AAE}">
  <ds:schemaRefs>
    <ds:schemaRef ds:uri="adfe89a1-b0ab-4b90-bce0-c66b4cfd29be"/>
    <ds:schemaRef ds:uri="f4ff0fce-e5d5-42cd-9105-a47e3cb12ea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5509A158-A011-4FA5-8372-A163FA816FE9}">
  <ds:schemaRefs>
    <ds:schemaRef ds:uri="adfe89a1-b0ab-4b90-bce0-c66b4cfd29be"/>
    <ds:schemaRef ds:uri="f4ff0fce-e5d5-42cd-9105-a47e3cb12ea8"/>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8A1A8CDE-3CCC-4BBC-A443-E41C4FE59F3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250</TotalTime>
  <Words>1491</Words>
  <Application>Microsoft Macintosh PowerPoint</Application>
  <PresentationFormat>On-screen Show (16:9)</PresentationFormat>
  <Paragraphs>202</Paragraphs>
  <Slides>15</Slides>
  <Notes>5</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15</vt:i4>
      </vt:variant>
    </vt:vector>
  </HeadingPairs>
  <TitlesOfParts>
    <vt:vector size="25" baseType="lpstr">
      <vt:lpstr>Ciutadella Bold</vt:lpstr>
      <vt:lpstr>Ciutadella SemiBold</vt:lpstr>
      <vt:lpstr>Gill Sans MT</vt:lpstr>
      <vt:lpstr>Ciutadella</vt:lpstr>
      <vt:lpstr>Calibri</vt:lpstr>
      <vt:lpstr>Arial</vt:lpstr>
      <vt:lpstr>Roboto</vt:lpstr>
      <vt:lpstr>Montserrat</vt:lpstr>
      <vt:lpstr>Calibri Light</vt:lpstr>
      <vt:lpstr>4SD FSS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التركيز على النظم الغذائية: الأغراض المتعددة</vt:lpstr>
      <vt:lpstr>التركيز على النظم الغذائية تمركز الاهتمام على كل أهداف التنمية المستدامة</vt:lpstr>
      <vt:lpstr>PowerPoint Presentation</vt:lpstr>
      <vt:lpstr>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Arne</dc:creator>
  <cp:lastModifiedBy>Thuy Nguyen</cp:lastModifiedBy>
  <cp:revision>16</cp:revision>
  <dcterms:modified xsi:type="dcterms:W3CDTF">2021-01-05T14:10:37Z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0x0101001BE9F7376848004D83BD683AA9B540F1</vt:lpwstr>
  </property>
</Properties>
</file>